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130" d="100"/>
          <a:sy n="130" d="100"/>
        </p:scale>
        <p:origin x="-34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4506E-DC41-45F6-96B3-50343BD94A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0BE6CC-0A64-42C8-AB50-5BEBD9D5A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1B488-6808-46DE-8780-5B4BAE568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911-2646-4849-918F-EA61BE198664}" type="datetimeFigureOut">
              <a:rPr lang="en-MY" smtClean="0"/>
              <a:t>25/11/2021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6CDE3-2E89-48D5-8AE5-E45A311D6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51DDA-74A3-40AD-9BF0-738982C63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7DBD-9441-442D-BB45-CEF436D4EB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16055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7A755-75B7-4189-B572-B36B1906D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A73A9D-5E95-4B9F-8729-235848BEB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6A1AA-1B0E-45EA-B521-A82B1A11A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911-2646-4849-918F-EA61BE198664}" type="datetimeFigureOut">
              <a:rPr lang="en-MY" smtClean="0"/>
              <a:t>25/11/2021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8B45F-74F7-495D-B34D-A5DDCEEB0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EF203-4D04-42A2-BFDE-B69DAFC38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7DBD-9441-442D-BB45-CEF436D4EB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29233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3D0E62-301A-412D-9CE0-E30AFFA380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C982B2-B2CF-418B-868F-517D173BF8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9EF52-18ED-401A-918B-37E6DAD24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911-2646-4849-918F-EA61BE198664}" type="datetimeFigureOut">
              <a:rPr lang="en-MY" smtClean="0"/>
              <a:t>25/11/2021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C71CD-3C5A-42C5-9A46-0FABE207A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F3BF9-FA47-4373-908F-5B96248D3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7DBD-9441-442D-BB45-CEF436D4EB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69235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68D04-8D65-429C-B373-7D2FE9B24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EEA0E-237D-467C-83E6-9C30A41B4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105F7-7972-4F80-B4D0-EF4745AFC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911-2646-4849-918F-EA61BE198664}" type="datetimeFigureOut">
              <a:rPr lang="en-MY" smtClean="0"/>
              <a:t>25/11/2021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E1CA8-B014-466F-A29B-9059E2C47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1CCB3-32DA-4BD4-A6F0-88EE6A2FA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7DBD-9441-442D-BB45-CEF436D4EB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3761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11185-E155-4170-B2A8-70A7898C4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0EA8E4-0B6F-44DD-80C8-563BA39C60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B39C0B-98EC-4435-B355-884E41AD1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911-2646-4849-918F-EA61BE198664}" type="datetimeFigureOut">
              <a:rPr lang="en-MY" smtClean="0"/>
              <a:t>25/11/2021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CEFC1-CEE9-4A44-A690-5EEB95994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D22FF-D815-4F7E-93AC-909FF0DBE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7DBD-9441-442D-BB45-CEF436D4EB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5367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EB435-5059-4796-8180-3FD92D32D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BD6EB-CEF7-4E71-B9C4-770566533F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9A554E-FDD8-4109-87BE-B26142A6EE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BA58DF-F7F1-4FDA-81B4-06E8EBE09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911-2646-4849-918F-EA61BE198664}" type="datetimeFigureOut">
              <a:rPr lang="en-MY" smtClean="0"/>
              <a:t>25/11/2021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0E19C3-9914-4212-9D5E-8D87070B3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93E34C-8FFB-429D-981C-6D648E667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7DBD-9441-442D-BB45-CEF436D4EB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4176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E9D49-76B0-4E63-AF68-377E00E4C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ADD35-5CC7-439E-8F16-A82AE1FF0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F67025-8895-4EA8-9835-1C2903BC0E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5C9984-FA77-406C-BFF9-AAF6E9FAA6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E5ABF8-D98C-480E-A77E-2EE8CFCA2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131C71-8D8D-4C5E-B826-36262B287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911-2646-4849-918F-EA61BE198664}" type="datetimeFigureOut">
              <a:rPr lang="en-MY" smtClean="0"/>
              <a:t>25/11/2021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9A6C93-0B63-4F0E-AB27-288715C6A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8AB6CB-5BB5-4B5E-96FC-F48C9F4C7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7DBD-9441-442D-BB45-CEF436D4EB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8148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5440E-6D6E-41FF-ABF0-2A2F30A52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DA3E22-ED55-41F2-9766-9B9011699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911-2646-4849-918F-EA61BE198664}" type="datetimeFigureOut">
              <a:rPr lang="en-MY" smtClean="0"/>
              <a:t>25/11/2021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D49E05-1B66-4C01-9B5D-04656395E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1295DB-758B-48DA-B13C-7CB5253A5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7DBD-9441-442D-BB45-CEF436D4EB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74394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2F96C0-3156-488D-A33E-AC58552C0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911-2646-4849-918F-EA61BE198664}" type="datetimeFigureOut">
              <a:rPr lang="en-MY" smtClean="0"/>
              <a:t>25/11/2021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0810B8-8734-4A4B-B30D-D3F06E28F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F842DB-7326-4AC5-9373-073C1D058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7DBD-9441-442D-BB45-CEF436D4EB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1785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62A1C-634F-4B0D-AADB-2F0AA87B6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90DDE-63D2-463F-8F16-8AC5DDFA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117CD-326F-4E8B-8B02-07C1AE517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DAC4C8-0310-4952-8E86-E0D813D66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911-2646-4849-918F-EA61BE198664}" type="datetimeFigureOut">
              <a:rPr lang="en-MY" smtClean="0"/>
              <a:t>25/11/2021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74B25E-7E57-499F-B6D9-6FAF1DF58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9CE364-5C50-44BD-982B-0DE5A760A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7DBD-9441-442D-BB45-CEF436D4EB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00328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97B6A-4937-48DE-A891-82817AF10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9FB677-2FB4-4ADD-8C8E-CA6013B7B8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F4A26F-28ED-474F-8D05-ECE71AFCFC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937FA0-1351-423B-9354-79F0FCC4D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C5911-2646-4849-918F-EA61BE198664}" type="datetimeFigureOut">
              <a:rPr lang="en-MY" smtClean="0"/>
              <a:t>25/11/2021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A90923-C4F3-490F-82E6-0F3174378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939CAB-23AE-4895-8469-A6C0C34C8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7DBD-9441-442D-BB45-CEF436D4EB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47487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C189C3-9248-4CBB-9DFC-02821569D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D2F548-C5F0-4A2D-A4C3-9A152BB09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13CE4-5A1C-4676-AB49-13CA211C12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C5911-2646-4849-918F-EA61BE198664}" type="datetimeFigureOut">
              <a:rPr lang="en-MY" smtClean="0"/>
              <a:t>25/11/2021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918B8-1AD1-4812-85A5-156F759D6D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7611D-980C-4951-9102-72C7C68BEF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57DBD-9441-442D-BB45-CEF436D4EB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5153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1E402BE-2F1D-4741-94C9-A07D35CB3377}"/>
              </a:ext>
            </a:extLst>
          </p:cNvPr>
          <p:cNvCxnSpPr>
            <a:cxnSpLocks/>
          </p:cNvCxnSpPr>
          <p:nvPr/>
        </p:nvCxnSpPr>
        <p:spPr>
          <a:xfrm flipH="1" flipV="1">
            <a:off x="305000" y="5503565"/>
            <a:ext cx="4225" cy="93525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2B3B8B0-005D-40C3-9E36-96D440C18E97}"/>
              </a:ext>
            </a:extLst>
          </p:cNvPr>
          <p:cNvCxnSpPr>
            <a:cxnSpLocks/>
          </p:cNvCxnSpPr>
          <p:nvPr/>
        </p:nvCxnSpPr>
        <p:spPr>
          <a:xfrm flipH="1" flipV="1">
            <a:off x="1665634" y="5405347"/>
            <a:ext cx="7690" cy="103347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1B2FDCE-1703-4D01-9D87-637B61E3C161}"/>
              </a:ext>
            </a:extLst>
          </p:cNvPr>
          <p:cNvCxnSpPr>
            <a:cxnSpLocks/>
          </p:cNvCxnSpPr>
          <p:nvPr/>
        </p:nvCxnSpPr>
        <p:spPr>
          <a:xfrm flipH="1" flipV="1">
            <a:off x="1019914" y="5496339"/>
            <a:ext cx="13961" cy="93499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24305A-CB6D-4A4D-A3BB-EA5B142DF9E0}"/>
              </a:ext>
            </a:extLst>
          </p:cNvPr>
          <p:cNvCxnSpPr>
            <a:cxnSpLocks/>
            <a:stCxn id="38" idx="2"/>
          </p:cNvCxnSpPr>
          <p:nvPr/>
        </p:nvCxnSpPr>
        <p:spPr>
          <a:xfrm>
            <a:off x="1767720" y="5299343"/>
            <a:ext cx="2330046" cy="46889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B1969B8-4F39-4D31-A192-C0D23A83047E}"/>
              </a:ext>
            </a:extLst>
          </p:cNvPr>
          <p:cNvCxnSpPr>
            <a:cxnSpLocks/>
          </p:cNvCxnSpPr>
          <p:nvPr/>
        </p:nvCxnSpPr>
        <p:spPr>
          <a:xfrm>
            <a:off x="2567585" y="4976818"/>
            <a:ext cx="778753" cy="25018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637C2E1-3F52-43E1-8161-B7C7A3BEAC5F}"/>
              </a:ext>
            </a:extLst>
          </p:cNvPr>
          <p:cNvCxnSpPr>
            <a:cxnSpLocks/>
          </p:cNvCxnSpPr>
          <p:nvPr/>
        </p:nvCxnSpPr>
        <p:spPr>
          <a:xfrm>
            <a:off x="1752875" y="5020716"/>
            <a:ext cx="1622752" cy="4125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31266D1-6DE5-4D09-BE4A-DCE416903D3E}"/>
              </a:ext>
            </a:extLst>
          </p:cNvPr>
          <p:cNvCxnSpPr>
            <a:cxnSpLocks/>
          </p:cNvCxnSpPr>
          <p:nvPr/>
        </p:nvCxnSpPr>
        <p:spPr>
          <a:xfrm flipV="1">
            <a:off x="1572648" y="171669"/>
            <a:ext cx="15634" cy="453500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797D7F4-DCD1-411F-8E5D-39C60703ED46}"/>
              </a:ext>
            </a:extLst>
          </p:cNvPr>
          <p:cNvCxnSpPr>
            <a:cxnSpLocks/>
          </p:cNvCxnSpPr>
          <p:nvPr/>
        </p:nvCxnSpPr>
        <p:spPr>
          <a:xfrm>
            <a:off x="1663977" y="5666901"/>
            <a:ext cx="2510731" cy="11712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1A16314-26D8-4062-92C2-235280BEA623}"/>
              </a:ext>
            </a:extLst>
          </p:cNvPr>
          <p:cNvCxnSpPr>
            <a:cxnSpLocks/>
          </p:cNvCxnSpPr>
          <p:nvPr/>
        </p:nvCxnSpPr>
        <p:spPr>
          <a:xfrm flipH="1" flipV="1">
            <a:off x="917007" y="148874"/>
            <a:ext cx="32267" cy="455546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0C134E0-5807-443A-A25D-9BA1D35BC6FD}"/>
              </a:ext>
            </a:extLst>
          </p:cNvPr>
          <p:cNvCxnSpPr>
            <a:cxnSpLocks/>
          </p:cNvCxnSpPr>
          <p:nvPr/>
        </p:nvCxnSpPr>
        <p:spPr>
          <a:xfrm>
            <a:off x="3005099" y="5415378"/>
            <a:ext cx="407329" cy="1275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Arc 25">
            <a:extLst>
              <a:ext uri="{FF2B5EF4-FFF2-40B4-BE49-F238E27FC236}">
                <a16:creationId xmlns:a16="http://schemas.microsoft.com/office/drawing/2014/main" id="{32076387-040C-4134-AE47-EF6BFF1D87FF}"/>
              </a:ext>
            </a:extLst>
          </p:cNvPr>
          <p:cNvSpPr/>
          <p:nvPr/>
        </p:nvSpPr>
        <p:spPr>
          <a:xfrm rot="13137208">
            <a:off x="1499593" y="4020498"/>
            <a:ext cx="1294024" cy="772644"/>
          </a:xfrm>
          <a:prstGeom prst="arc">
            <a:avLst>
              <a:gd name="adj1" fmla="val 12429015"/>
              <a:gd name="adj2" fmla="val 20433215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45B50F83-38C5-475F-9C32-031A515CB923}"/>
              </a:ext>
            </a:extLst>
          </p:cNvPr>
          <p:cNvSpPr/>
          <p:nvPr/>
        </p:nvSpPr>
        <p:spPr>
          <a:xfrm rot="13781724">
            <a:off x="1660567" y="3827720"/>
            <a:ext cx="1202880" cy="761641"/>
          </a:xfrm>
          <a:prstGeom prst="arc">
            <a:avLst>
              <a:gd name="adj1" fmla="val 12223633"/>
              <a:gd name="adj2" fmla="val 20433215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3716BFF-1D48-48ED-AF79-6BE8AC13BB6B}"/>
              </a:ext>
            </a:extLst>
          </p:cNvPr>
          <p:cNvCxnSpPr>
            <a:cxnSpLocks/>
          </p:cNvCxnSpPr>
          <p:nvPr/>
        </p:nvCxnSpPr>
        <p:spPr>
          <a:xfrm flipH="1" flipV="1">
            <a:off x="1770089" y="148874"/>
            <a:ext cx="5283" cy="388604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11A36813-C9E9-4674-BE3D-E760FF8313ED}"/>
              </a:ext>
            </a:extLst>
          </p:cNvPr>
          <p:cNvCxnSpPr>
            <a:cxnSpLocks/>
          </p:cNvCxnSpPr>
          <p:nvPr/>
        </p:nvCxnSpPr>
        <p:spPr>
          <a:xfrm>
            <a:off x="2533528" y="6254157"/>
            <a:ext cx="44826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8A63B30-E79C-4F77-BDE0-A1317BC478D7}"/>
              </a:ext>
            </a:extLst>
          </p:cNvPr>
          <p:cNvCxnSpPr>
            <a:cxnSpLocks/>
          </p:cNvCxnSpPr>
          <p:nvPr/>
        </p:nvCxnSpPr>
        <p:spPr>
          <a:xfrm>
            <a:off x="2515653" y="5918909"/>
            <a:ext cx="44826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Arc 37">
            <a:extLst>
              <a:ext uri="{FF2B5EF4-FFF2-40B4-BE49-F238E27FC236}">
                <a16:creationId xmlns:a16="http://schemas.microsoft.com/office/drawing/2014/main" id="{B0CBC1D6-2AA0-4C83-AF29-EE35FEFD202D}"/>
              </a:ext>
            </a:extLst>
          </p:cNvPr>
          <p:cNvSpPr/>
          <p:nvPr/>
        </p:nvSpPr>
        <p:spPr>
          <a:xfrm rot="16200000">
            <a:off x="1643220" y="5319718"/>
            <a:ext cx="233470" cy="191954"/>
          </a:xfrm>
          <a:prstGeom prst="arc">
            <a:avLst>
              <a:gd name="adj1" fmla="val 16200000"/>
              <a:gd name="adj2" fmla="val 229071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12EEABA0-594C-48EA-A6E8-86F81E671B15}"/>
              </a:ext>
            </a:extLst>
          </p:cNvPr>
          <p:cNvCxnSpPr>
            <a:cxnSpLocks/>
          </p:cNvCxnSpPr>
          <p:nvPr/>
        </p:nvCxnSpPr>
        <p:spPr>
          <a:xfrm>
            <a:off x="1910515" y="5201726"/>
            <a:ext cx="364883" cy="6369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C5D8D34B-7E74-4A8B-B397-D2D8DF6E5A8A}"/>
              </a:ext>
            </a:extLst>
          </p:cNvPr>
          <p:cNvCxnSpPr>
            <a:cxnSpLocks/>
          </p:cNvCxnSpPr>
          <p:nvPr/>
        </p:nvCxnSpPr>
        <p:spPr>
          <a:xfrm>
            <a:off x="1909566" y="4937030"/>
            <a:ext cx="367736" cy="7080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5CD9FFDC-02B2-46CA-BCF4-6D4C47E50564}"/>
              </a:ext>
            </a:extLst>
          </p:cNvPr>
          <p:cNvCxnSpPr>
            <a:cxnSpLocks/>
          </p:cNvCxnSpPr>
          <p:nvPr/>
        </p:nvCxnSpPr>
        <p:spPr>
          <a:xfrm flipV="1">
            <a:off x="551390" y="5798257"/>
            <a:ext cx="0" cy="6361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3DDC58F-9166-4CED-AB47-4EA6231104AF}"/>
              </a:ext>
            </a:extLst>
          </p:cNvPr>
          <p:cNvCxnSpPr>
            <a:cxnSpLocks/>
          </p:cNvCxnSpPr>
          <p:nvPr/>
        </p:nvCxnSpPr>
        <p:spPr>
          <a:xfrm flipH="1" flipV="1">
            <a:off x="789312" y="5589770"/>
            <a:ext cx="3170" cy="7351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AF78B02-FAE5-4819-8395-8743DD123E2B}"/>
              </a:ext>
            </a:extLst>
          </p:cNvPr>
          <p:cNvCxnSpPr>
            <a:cxnSpLocks/>
          </p:cNvCxnSpPr>
          <p:nvPr/>
        </p:nvCxnSpPr>
        <p:spPr>
          <a:xfrm flipH="1" flipV="1">
            <a:off x="1353539" y="148874"/>
            <a:ext cx="21955" cy="445900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2C36C17-B11B-4ECB-81CB-52662D8BAAA4}"/>
              </a:ext>
            </a:extLst>
          </p:cNvPr>
          <p:cNvCxnSpPr>
            <a:cxnSpLocks/>
            <a:stCxn id="27" idx="0"/>
          </p:cNvCxnSpPr>
          <p:nvPr/>
        </p:nvCxnSpPr>
        <p:spPr>
          <a:xfrm>
            <a:off x="2415985" y="4725795"/>
            <a:ext cx="1628273" cy="58164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287A499-9B9F-4A89-A7C3-1BAF850DCFD7}"/>
              </a:ext>
            </a:extLst>
          </p:cNvPr>
          <p:cNvCxnSpPr>
            <a:cxnSpLocks/>
          </p:cNvCxnSpPr>
          <p:nvPr/>
        </p:nvCxnSpPr>
        <p:spPr>
          <a:xfrm flipV="1">
            <a:off x="4539558" y="5286183"/>
            <a:ext cx="3720524" cy="169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07495D8-098C-47E4-BAB5-58EE4CAEB2A0}"/>
              </a:ext>
            </a:extLst>
          </p:cNvPr>
          <p:cNvCxnSpPr>
            <a:cxnSpLocks/>
          </p:cNvCxnSpPr>
          <p:nvPr/>
        </p:nvCxnSpPr>
        <p:spPr>
          <a:xfrm flipV="1">
            <a:off x="4097766" y="5745449"/>
            <a:ext cx="7927358" cy="24196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588BD36-DCE9-49F6-9395-48F921F6BBBE}"/>
              </a:ext>
            </a:extLst>
          </p:cNvPr>
          <p:cNvCxnSpPr>
            <a:cxnSpLocks/>
          </p:cNvCxnSpPr>
          <p:nvPr/>
        </p:nvCxnSpPr>
        <p:spPr>
          <a:xfrm flipV="1">
            <a:off x="4487749" y="5532430"/>
            <a:ext cx="7517230" cy="643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E3FA4152-EBCA-4C23-98B4-0ABC0A6182D7}"/>
              </a:ext>
            </a:extLst>
          </p:cNvPr>
          <p:cNvSpPr/>
          <p:nvPr/>
        </p:nvSpPr>
        <p:spPr>
          <a:xfrm rot="16200000">
            <a:off x="11287049" y="4270091"/>
            <a:ext cx="993728" cy="30249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PETRONAS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BB95869-E140-4815-9D02-DFE7688658BE}"/>
              </a:ext>
            </a:extLst>
          </p:cNvPr>
          <p:cNvSpPr/>
          <p:nvPr/>
        </p:nvSpPr>
        <p:spPr>
          <a:xfrm rot="16200000">
            <a:off x="8802665" y="4311650"/>
            <a:ext cx="993728" cy="30249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PETRON 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302E7045-D3EF-4214-82EB-9F3FB032D919}"/>
              </a:ext>
            </a:extLst>
          </p:cNvPr>
          <p:cNvSpPr/>
          <p:nvPr/>
        </p:nvSpPr>
        <p:spPr>
          <a:xfrm rot="16200000">
            <a:off x="6553896" y="4262494"/>
            <a:ext cx="993728" cy="37304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NISSAN NIKAIJAYA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E793DDF-F83A-44CF-A479-6D0E43B1AF64}"/>
              </a:ext>
            </a:extLst>
          </p:cNvPr>
          <p:cNvSpPr/>
          <p:nvPr/>
        </p:nvSpPr>
        <p:spPr>
          <a:xfrm rot="16200000">
            <a:off x="6097664" y="4252355"/>
            <a:ext cx="993728" cy="37304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ANDERE AUTO 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D30CD6B-AE6C-4578-AD84-593D94101AF7}"/>
              </a:ext>
            </a:extLst>
          </p:cNvPr>
          <p:cNvSpPr/>
          <p:nvPr/>
        </p:nvSpPr>
        <p:spPr>
          <a:xfrm rot="16200000">
            <a:off x="5385410" y="4066677"/>
            <a:ext cx="1367656" cy="37304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VISION MOTORSPORTS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8B071237-B768-4859-A932-06905E7345F6}"/>
              </a:ext>
            </a:extLst>
          </p:cNvPr>
          <p:cNvSpPr/>
          <p:nvPr/>
        </p:nvSpPr>
        <p:spPr>
          <a:xfrm rot="16200000">
            <a:off x="4912616" y="4045705"/>
            <a:ext cx="1367656" cy="37304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W-FURNISHING 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BBEBF674-9F0A-46A9-B715-73F33834D074}"/>
              </a:ext>
            </a:extLst>
          </p:cNvPr>
          <p:cNvSpPr/>
          <p:nvPr/>
        </p:nvSpPr>
        <p:spPr>
          <a:xfrm rot="16200000">
            <a:off x="4592697" y="4166755"/>
            <a:ext cx="1212016" cy="29506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WINHO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F6222FFB-A67F-40DC-809F-DA22D5D3B5CC}"/>
              </a:ext>
            </a:extLst>
          </p:cNvPr>
          <p:cNvSpPr/>
          <p:nvPr/>
        </p:nvSpPr>
        <p:spPr>
          <a:xfrm rot="16200000">
            <a:off x="4189890" y="4136680"/>
            <a:ext cx="1204471" cy="37305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SOON MENG AUTO 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53B96541-9F2F-442E-BDD8-32A43D856952}"/>
              </a:ext>
            </a:extLst>
          </p:cNvPr>
          <p:cNvSpPr/>
          <p:nvPr/>
        </p:nvSpPr>
        <p:spPr>
          <a:xfrm>
            <a:off x="2232297" y="3782165"/>
            <a:ext cx="1428594" cy="7166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MING TIEN 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CAE37688-42AD-4A32-8881-3EBDDF82A17D}"/>
              </a:ext>
            </a:extLst>
          </p:cNvPr>
          <p:cNvCxnSpPr>
            <a:cxnSpLocks/>
          </p:cNvCxnSpPr>
          <p:nvPr/>
        </p:nvCxnSpPr>
        <p:spPr>
          <a:xfrm flipH="1" flipV="1">
            <a:off x="4018492" y="171669"/>
            <a:ext cx="16403" cy="515505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72EC2EE6-74B7-407E-A838-A9B780F90A44}"/>
              </a:ext>
            </a:extLst>
          </p:cNvPr>
          <p:cNvCxnSpPr>
            <a:cxnSpLocks/>
          </p:cNvCxnSpPr>
          <p:nvPr/>
        </p:nvCxnSpPr>
        <p:spPr>
          <a:xfrm flipV="1">
            <a:off x="4505956" y="1816453"/>
            <a:ext cx="17651" cy="32260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48D6C3B0-44FA-4C51-A238-FA5D68C3A5C9}"/>
              </a:ext>
            </a:extLst>
          </p:cNvPr>
          <p:cNvCxnSpPr>
            <a:cxnSpLocks/>
          </p:cNvCxnSpPr>
          <p:nvPr/>
        </p:nvCxnSpPr>
        <p:spPr>
          <a:xfrm>
            <a:off x="4505954" y="5041547"/>
            <a:ext cx="3754128" cy="2224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9D9660A-638C-4003-837C-15890728AB3C}"/>
              </a:ext>
            </a:extLst>
          </p:cNvPr>
          <p:cNvCxnSpPr>
            <a:cxnSpLocks/>
          </p:cNvCxnSpPr>
          <p:nvPr/>
        </p:nvCxnSpPr>
        <p:spPr>
          <a:xfrm flipV="1">
            <a:off x="8260083" y="1837715"/>
            <a:ext cx="0" cy="323729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C2C9446-0808-4D23-A6F6-AECAD1F44830}"/>
              </a:ext>
            </a:extLst>
          </p:cNvPr>
          <p:cNvCxnSpPr>
            <a:cxnSpLocks/>
          </p:cNvCxnSpPr>
          <p:nvPr/>
        </p:nvCxnSpPr>
        <p:spPr>
          <a:xfrm flipV="1">
            <a:off x="9014620" y="1812427"/>
            <a:ext cx="0" cy="323979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0F843A0C-ABCA-4163-96CC-ACA00068ABC5}"/>
              </a:ext>
            </a:extLst>
          </p:cNvPr>
          <p:cNvCxnSpPr>
            <a:cxnSpLocks/>
          </p:cNvCxnSpPr>
          <p:nvPr/>
        </p:nvCxnSpPr>
        <p:spPr>
          <a:xfrm flipV="1">
            <a:off x="9040486" y="5038850"/>
            <a:ext cx="1105508" cy="853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57F194A-8B17-4D71-B245-C5A90F19FD51}"/>
              </a:ext>
            </a:extLst>
          </p:cNvPr>
          <p:cNvCxnSpPr>
            <a:cxnSpLocks/>
          </p:cNvCxnSpPr>
          <p:nvPr/>
        </p:nvCxnSpPr>
        <p:spPr>
          <a:xfrm flipV="1">
            <a:off x="10145994" y="1816453"/>
            <a:ext cx="0" cy="323726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B9920647-3F32-4CFF-84E3-B9726EC3A75A}"/>
              </a:ext>
            </a:extLst>
          </p:cNvPr>
          <p:cNvCxnSpPr>
            <a:cxnSpLocks/>
          </p:cNvCxnSpPr>
          <p:nvPr/>
        </p:nvCxnSpPr>
        <p:spPr>
          <a:xfrm flipV="1">
            <a:off x="10856195" y="2743200"/>
            <a:ext cx="0" cy="229036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F055EC4-451E-4A2F-AC4F-8F12916CB9B0}"/>
              </a:ext>
            </a:extLst>
          </p:cNvPr>
          <p:cNvCxnSpPr>
            <a:cxnSpLocks/>
          </p:cNvCxnSpPr>
          <p:nvPr/>
        </p:nvCxnSpPr>
        <p:spPr>
          <a:xfrm flipV="1">
            <a:off x="10856195" y="5020287"/>
            <a:ext cx="1145234" cy="312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F5D153A5-8F3D-4891-AB01-19CC0D4C7727}"/>
              </a:ext>
            </a:extLst>
          </p:cNvPr>
          <p:cNvCxnSpPr>
            <a:cxnSpLocks/>
          </p:cNvCxnSpPr>
          <p:nvPr/>
        </p:nvCxnSpPr>
        <p:spPr>
          <a:xfrm>
            <a:off x="9038357" y="5283650"/>
            <a:ext cx="1188424" cy="39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2CEF9C45-A38B-4DB9-9582-6BDB5DCF5273}"/>
              </a:ext>
            </a:extLst>
          </p:cNvPr>
          <p:cNvCxnSpPr>
            <a:cxnSpLocks/>
          </p:cNvCxnSpPr>
          <p:nvPr/>
        </p:nvCxnSpPr>
        <p:spPr>
          <a:xfrm flipH="1" flipV="1">
            <a:off x="271305" y="150725"/>
            <a:ext cx="15897" cy="448446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32B3A807-A4AB-4534-9068-39E8B1D52194}"/>
              </a:ext>
            </a:extLst>
          </p:cNvPr>
          <p:cNvCxnSpPr>
            <a:cxnSpLocks/>
          </p:cNvCxnSpPr>
          <p:nvPr/>
        </p:nvCxnSpPr>
        <p:spPr>
          <a:xfrm>
            <a:off x="1566242" y="4701607"/>
            <a:ext cx="1123742" cy="30502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044DAB07-D2E1-425E-89F0-0A8EC47C6373}"/>
              </a:ext>
            </a:extLst>
          </p:cNvPr>
          <p:cNvCxnSpPr>
            <a:cxnSpLocks/>
          </p:cNvCxnSpPr>
          <p:nvPr/>
        </p:nvCxnSpPr>
        <p:spPr>
          <a:xfrm flipV="1">
            <a:off x="422873" y="5781535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E26A9E10-4133-4B0B-864F-CB8C6526F24F}"/>
              </a:ext>
            </a:extLst>
          </p:cNvPr>
          <p:cNvCxnSpPr>
            <a:cxnSpLocks/>
          </p:cNvCxnSpPr>
          <p:nvPr/>
        </p:nvCxnSpPr>
        <p:spPr>
          <a:xfrm flipV="1">
            <a:off x="677384" y="5781535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39836973-6E8C-4FA7-B33D-F4EE972220BF}"/>
              </a:ext>
            </a:extLst>
          </p:cNvPr>
          <p:cNvCxnSpPr>
            <a:cxnSpLocks/>
          </p:cNvCxnSpPr>
          <p:nvPr/>
        </p:nvCxnSpPr>
        <p:spPr>
          <a:xfrm flipV="1">
            <a:off x="874877" y="5798257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A1FF4D18-84B0-4F2E-A3D7-AFAFEC4AF893}"/>
              </a:ext>
            </a:extLst>
          </p:cNvPr>
          <p:cNvCxnSpPr>
            <a:cxnSpLocks/>
          </p:cNvCxnSpPr>
          <p:nvPr/>
        </p:nvCxnSpPr>
        <p:spPr>
          <a:xfrm flipV="1">
            <a:off x="390485" y="3725216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171AAD41-CFC7-423A-8F47-6977D0916FE6}"/>
              </a:ext>
            </a:extLst>
          </p:cNvPr>
          <p:cNvCxnSpPr>
            <a:cxnSpLocks/>
          </p:cNvCxnSpPr>
          <p:nvPr/>
        </p:nvCxnSpPr>
        <p:spPr>
          <a:xfrm flipV="1">
            <a:off x="620133" y="3720969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BDF5BFF4-8D1D-4BE4-823B-2C256DA1477B}"/>
              </a:ext>
            </a:extLst>
          </p:cNvPr>
          <p:cNvCxnSpPr>
            <a:cxnSpLocks/>
          </p:cNvCxnSpPr>
          <p:nvPr/>
        </p:nvCxnSpPr>
        <p:spPr>
          <a:xfrm flipH="1">
            <a:off x="1244021" y="3734020"/>
            <a:ext cx="4314" cy="40246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01C256B2-DAE4-4169-A7FE-DE47E0FEFD9A}"/>
              </a:ext>
            </a:extLst>
          </p:cNvPr>
          <p:cNvCxnSpPr>
            <a:cxnSpLocks/>
          </p:cNvCxnSpPr>
          <p:nvPr/>
        </p:nvCxnSpPr>
        <p:spPr>
          <a:xfrm>
            <a:off x="1498898" y="3729037"/>
            <a:ext cx="1308" cy="402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1161E407-E8EF-4EAF-A025-DBF84D5131DC}"/>
              </a:ext>
            </a:extLst>
          </p:cNvPr>
          <p:cNvCxnSpPr>
            <a:cxnSpLocks/>
          </p:cNvCxnSpPr>
          <p:nvPr/>
        </p:nvCxnSpPr>
        <p:spPr>
          <a:xfrm>
            <a:off x="2773102" y="5162159"/>
            <a:ext cx="417374" cy="12610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EC17607F-018F-4D1C-B5E4-002B5C24B34F}"/>
              </a:ext>
            </a:extLst>
          </p:cNvPr>
          <p:cNvCxnSpPr>
            <a:cxnSpLocks/>
          </p:cNvCxnSpPr>
          <p:nvPr/>
        </p:nvCxnSpPr>
        <p:spPr>
          <a:xfrm>
            <a:off x="1684835" y="3563592"/>
            <a:ext cx="5282" cy="43862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74E01251-4A46-45A6-ADA9-8D0F2211D9E1}"/>
              </a:ext>
            </a:extLst>
          </p:cNvPr>
          <p:cNvCxnSpPr>
            <a:cxnSpLocks/>
          </p:cNvCxnSpPr>
          <p:nvPr/>
        </p:nvCxnSpPr>
        <p:spPr>
          <a:xfrm>
            <a:off x="1900957" y="4514647"/>
            <a:ext cx="325051" cy="27579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D58E0BFD-C9E1-45F2-AC1F-714D241CB0C3}"/>
              </a:ext>
            </a:extLst>
          </p:cNvPr>
          <p:cNvCxnSpPr>
            <a:cxnSpLocks/>
          </p:cNvCxnSpPr>
          <p:nvPr/>
        </p:nvCxnSpPr>
        <p:spPr>
          <a:xfrm flipV="1">
            <a:off x="4623151" y="5889205"/>
            <a:ext cx="517189" cy="1122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F56D302C-4BCF-4662-BDD5-FCEE6D8413FF}"/>
              </a:ext>
            </a:extLst>
          </p:cNvPr>
          <p:cNvCxnSpPr>
            <a:cxnSpLocks/>
          </p:cNvCxnSpPr>
          <p:nvPr/>
        </p:nvCxnSpPr>
        <p:spPr>
          <a:xfrm flipV="1">
            <a:off x="4603083" y="6268467"/>
            <a:ext cx="517189" cy="1122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21D4E78A-A908-4828-A262-72D37A697F09}"/>
              </a:ext>
            </a:extLst>
          </p:cNvPr>
          <p:cNvCxnSpPr>
            <a:cxnSpLocks/>
          </p:cNvCxnSpPr>
          <p:nvPr/>
        </p:nvCxnSpPr>
        <p:spPr>
          <a:xfrm flipV="1">
            <a:off x="6730938" y="5745449"/>
            <a:ext cx="517189" cy="1734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9FE46898-D109-4EF5-81CA-EDF8B91E0131}"/>
              </a:ext>
            </a:extLst>
          </p:cNvPr>
          <p:cNvCxnSpPr>
            <a:cxnSpLocks/>
          </p:cNvCxnSpPr>
          <p:nvPr/>
        </p:nvCxnSpPr>
        <p:spPr>
          <a:xfrm flipV="1">
            <a:off x="6794468" y="6252115"/>
            <a:ext cx="517189" cy="1122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7D87C929-CC2C-44DB-A5FF-ED67D31823E7}"/>
              </a:ext>
            </a:extLst>
          </p:cNvPr>
          <p:cNvCxnSpPr>
            <a:cxnSpLocks/>
          </p:cNvCxnSpPr>
          <p:nvPr/>
        </p:nvCxnSpPr>
        <p:spPr>
          <a:xfrm flipV="1">
            <a:off x="8614816" y="6237998"/>
            <a:ext cx="51342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01C2F889-6574-4BB9-8D65-97240526B07A}"/>
              </a:ext>
            </a:extLst>
          </p:cNvPr>
          <p:cNvCxnSpPr>
            <a:cxnSpLocks/>
          </p:cNvCxnSpPr>
          <p:nvPr/>
        </p:nvCxnSpPr>
        <p:spPr>
          <a:xfrm flipV="1">
            <a:off x="8607820" y="5953828"/>
            <a:ext cx="51342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C111568B-6338-46DB-A78A-4859B5D746B6}"/>
              </a:ext>
            </a:extLst>
          </p:cNvPr>
          <p:cNvCxnSpPr>
            <a:cxnSpLocks/>
          </p:cNvCxnSpPr>
          <p:nvPr/>
        </p:nvCxnSpPr>
        <p:spPr>
          <a:xfrm flipV="1">
            <a:off x="8575719" y="5649968"/>
            <a:ext cx="51342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46680105-9D98-4CC4-92FA-4B5C4AA24035}"/>
              </a:ext>
            </a:extLst>
          </p:cNvPr>
          <p:cNvCxnSpPr>
            <a:cxnSpLocks/>
          </p:cNvCxnSpPr>
          <p:nvPr/>
        </p:nvCxnSpPr>
        <p:spPr>
          <a:xfrm flipV="1">
            <a:off x="7746657" y="5442363"/>
            <a:ext cx="521266" cy="1624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5D1BFDC0-023C-4823-804E-5D6DCC065CC1}"/>
              </a:ext>
            </a:extLst>
          </p:cNvPr>
          <p:cNvCxnSpPr>
            <a:cxnSpLocks/>
          </p:cNvCxnSpPr>
          <p:nvPr/>
        </p:nvCxnSpPr>
        <p:spPr>
          <a:xfrm flipV="1">
            <a:off x="9647879" y="5953827"/>
            <a:ext cx="51342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37A9AB7B-9C7C-432B-87A8-29DA94C3BF4D}"/>
              </a:ext>
            </a:extLst>
          </p:cNvPr>
          <p:cNvCxnSpPr>
            <a:cxnSpLocks/>
          </p:cNvCxnSpPr>
          <p:nvPr/>
        </p:nvCxnSpPr>
        <p:spPr>
          <a:xfrm flipV="1">
            <a:off x="9632569" y="6245484"/>
            <a:ext cx="51342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6" name="TextBox 165">
            <a:extLst>
              <a:ext uri="{FF2B5EF4-FFF2-40B4-BE49-F238E27FC236}">
                <a16:creationId xmlns:a16="http://schemas.microsoft.com/office/drawing/2014/main" id="{0F36C06E-05F9-4CDF-BA49-5238FF4EF023}"/>
              </a:ext>
            </a:extLst>
          </p:cNvPr>
          <p:cNvSpPr txBox="1"/>
          <p:nvPr/>
        </p:nvSpPr>
        <p:spPr>
          <a:xfrm>
            <a:off x="5122035" y="5879076"/>
            <a:ext cx="1735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200" b="1" dirty="0"/>
              <a:t>PLUS HIGHWAY</a:t>
            </a:r>
          </a:p>
          <a:p>
            <a:pPr algn="ctr"/>
            <a:r>
              <a:rPr lang="en-MY" sz="1200" b="1" dirty="0"/>
              <a:t>(DAMANSARA BOUND)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88181E24-5031-4AB3-A167-8DA770D4EF37}"/>
              </a:ext>
            </a:extLst>
          </p:cNvPr>
          <p:cNvSpPr txBox="1"/>
          <p:nvPr/>
        </p:nvSpPr>
        <p:spPr>
          <a:xfrm rot="16200000">
            <a:off x="-232002" y="4669420"/>
            <a:ext cx="1735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200" b="1" dirty="0"/>
              <a:t>LEBUH BANDAR UTAMA (BU1 BOUND)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5F6B894A-CF0D-4A0E-A617-058A7D37E0C8}"/>
              </a:ext>
            </a:extLst>
          </p:cNvPr>
          <p:cNvSpPr txBox="1"/>
          <p:nvPr/>
        </p:nvSpPr>
        <p:spPr>
          <a:xfrm rot="16200000">
            <a:off x="3387844" y="2785694"/>
            <a:ext cx="17359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200" b="1" dirty="0"/>
              <a:t>JALAN MAWAR 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FDD331E4-731A-42F1-A8AF-10F5148A41A0}"/>
              </a:ext>
            </a:extLst>
          </p:cNvPr>
          <p:cNvSpPr txBox="1"/>
          <p:nvPr/>
        </p:nvSpPr>
        <p:spPr>
          <a:xfrm rot="16200000">
            <a:off x="7709855" y="3354662"/>
            <a:ext cx="17359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200" b="1" dirty="0"/>
              <a:t>JALAN MELOR 1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CC197BB7-3443-4C77-A2CD-45B9C78960D3}"/>
              </a:ext>
            </a:extLst>
          </p:cNvPr>
          <p:cNvSpPr txBox="1"/>
          <p:nvPr/>
        </p:nvSpPr>
        <p:spPr>
          <a:xfrm rot="16200000">
            <a:off x="9606483" y="1953396"/>
            <a:ext cx="17359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200" b="1" dirty="0"/>
              <a:t>JALAN MASJID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581D1387-FADC-474C-9EEE-792BF3AC3819}"/>
              </a:ext>
            </a:extLst>
          </p:cNvPr>
          <p:cNvSpPr txBox="1"/>
          <p:nvPr/>
        </p:nvSpPr>
        <p:spPr>
          <a:xfrm>
            <a:off x="8803592" y="5047239"/>
            <a:ext cx="17359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200" b="1" dirty="0"/>
              <a:t>JALAN BRIDGE 21/64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9064C196-A626-4206-BC5A-2BDBC256D391}"/>
              </a:ext>
            </a:extLst>
          </p:cNvPr>
          <p:cNvSpPr txBox="1"/>
          <p:nvPr/>
        </p:nvSpPr>
        <p:spPr>
          <a:xfrm>
            <a:off x="5295032" y="5025531"/>
            <a:ext cx="17359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200" b="1" dirty="0"/>
              <a:t>JALAN BRIDGE 21/64</a:t>
            </a:r>
          </a:p>
        </p:txBody>
      </p: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2415E909-0921-4585-9033-6E1AC75B792C}"/>
              </a:ext>
            </a:extLst>
          </p:cNvPr>
          <p:cNvCxnSpPr>
            <a:cxnSpLocks/>
          </p:cNvCxnSpPr>
          <p:nvPr/>
        </p:nvCxnSpPr>
        <p:spPr>
          <a:xfrm>
            <a:off x="178911" y="4620720"/>
            <a:ext cx="10829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002E6938-76E2-4FFE-A96E-F4AA6A600823}"/>
              </a:ext>
            </a:extLst>
          </p:cNvPr>
          <p:cNvCxnSpPr>
            <a:cxnSpLocks/>
          </p:cNvCxnSpPr>
          <p:nvPr/>
        </p:nvCxnSpPr>
        <p:spPr>
          <a:xfrm>
            <a:off x="178911" y="5507796"/>
            <a:ext cx="14765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0" name="Rectangle 209">
            <a:extLst>
              <a:ext uri="{FF2B5EF4-FFF2-40B4-BE49-F238E27FC236}">
                <a16:creationId xmlns:a16="http://schemas.microsoft.com/office/drawing/2014/main" id="{5E396837-F5BF-4A9E-939D-64E131196D2F}"/>
              </a:ext>
            </a:extLst>
          </p:cNvPr>
          <p:cNvSpPr/>
          <p:nvPr/>
        </p:nvSpPr>
        <p:spPr>
          <a:xfrm>
            <a:off x="178910" y="153029"/>
            <a:ext cx="11831381" cy="6278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622E5110-C2D3-4AD7-ACA9-B77F33E1C793}"/>
              </a:ext>
            </a:extLst>
          </p:cNvPr>
          <p:cNvCxnSpPr>
            <a:cxnSpLocks/>
          </p:cNvCxnSpPr>
          <p:nvPr/>
        </p:nvCxnSpPr>
        <p:spPr>
          <a:xfrm flipV="1">
            <a:off x="1673324" y="6075680"/>
            <a:ext cx="10331654" cy="302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BC0774E4-ED5D-45D1-B54E-B9CCB88B8870}"/>
              </a:ext>
            </a:extLst>
          </p:cNvPr>
          <p:cNvCxnSpPr>
            <a:cxnSpLocks/>
          </p:cNvCxnSpPr>
          <p:nvPr/>
        </p:nvCxnSpPr>
        <p:spPr>
          <a:xfrm flipH="1" flipV="1">
            <a:off x="1239023" y="5989007"/>
            <a:ext cx="12596" cy="4307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B7D0D22C-D07D-4FA9-A235-9BEFC6803829}"/>
              </a:ext>
            </a:extLst>
          </p:cNvPr>
          <p:cNvCxnSpPr>
            <a:cxnSpLocks/>
          </p:cNvCxnSpPr>
          <p:nvPr/>
        </p:nvCxnSpPr>
        <p:spPr>
          <a:xfrm flipH="1" flipV="1">
            <a:off x="1475669" y="5532430"/>
            <a:ext cx="8639" cy="9096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987851B7-D4E7-454B-A950-A913373637DE}"/>
              </a:ext>
            </a:extLst>
          </p:cNvPr>
          <p:cNvCxnSpPr>
            <a:cxnSpLocks/>
          </p:cNvCxnSpPr>
          <p:nvPr/>
        </p:nvCxnSpPr>
        <p:spPr>
          <a:xfrm flipH="1" flipV="1">
            <a:off x="1115127" y="148874"/>
            <a:ext cx="28114" cy="45278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564022B6-1F33-43C4-B1A1-C211DED0D414}"/>
              </a:ext>
            </a:extLst>
          </p:cNvPr>
          <p:cNvCxnSpPr>
            <a:cxnSpLocks/>
          </p:cNvCxnSpPr>
          <p:nvPr/>
        </p:nvCxnSpPr>
        <p:spPr>
          <a:xfrm>
            <a:off x="4523607" y="1837715"/>
            <a:ext cx="372275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6" name="Rectangle 235">
            <a:extLst>
              <a:ext uri="{FF2B5EF4-FFF2-40B4-BE49-F238E27FC236}">
                <a16:creationId xmlns:a16="http://schemas.microsoft.com/office/drawing/2014/main" id="{81D73B65-5F5B-4750-B96A-9A73DD1D2C06}"/>
              </a:ext>
            </a:extLst>
          </p:cNvPr>
          <p:cNvSpPr/>
          <p:nvPr/>
        </p:nvSpPr>
        <p:spPr>
          <a:xfrm rot="16200000">
            <a:off x="9319368" y="4254085"/>
            <a:ext cx="993728" cy="4668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EMPTY LAND</a:t>
            </a:r>
          </a:p>
        </p:txBody>
      </p: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4733C378-6BAE-4CD9-AF97-198B45704C73}"/>
              </a:ext>
            </a:extLst>
          </p:cNvPr>
          <p:cNvCxnSpPr>
            <a:cxnSpLocks/>
          </p:cNvCxnSpPr>
          <p:nvPr/>
        </p:nvCxnSpPr>
        <p:spPr>
          <a:xfrm>
            <a:off x="4556404" y="1244157"/>
            <a:ext cx="5563258" cy="3141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D57C5B31-8581-4DB0-90BE-342B4FBBDE4A}"/>
              </a:ext>
            </a:extLst>
          </p:cNvPr>
          <p:cNvCxnSpPr>
            <a:cxnSpLocks/>
          </p:cNvCxnSpPr>
          <p:nvPr/>
        </p:nvCxnSpPr>
        <p:spPr>
          <a:xfrm flipV="1">
            <a:off x="9014620" y="1819507"/>
            <a:ext cx="1105508" cy="853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8" name="Rectangle 247">
            <a:extLst>
              <a:ext uri="{FF2B5EF4-FFF2-40B4-BE49-F238E27FC236}">
                <a16:creationId xmlns:a16="http://schemas.microsoft.com/office/drawing/2014/main" id="{D93C6346-2C98-4B87-A0CA-C9A991C5B139}"/>
              </a:ext>
            </a:extLst>
          </p:cNvPr>
          <p:cNvSpPr/>
          <p:nvPr/>
        </p:nvSpPr>
        <p:spPr>
          <a:xfrm rot="16200000">
            <a:off x="10719082" y="4203113"/>
            <a:ext cx="993728" cy="4668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EMPTY LAND</a:t>
            </a:r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97549754-DDCD-4BB4-8477-717FC1292214}"/>
              </a:ext>
            </a:extLst>
          </p:cNvPr>
          <p:cNvSpPr/>
          <p:nvPr/>
        </p:nvSpPr>
        <p:spPr>
          <a:xfrm rot="16200000">
            <a:off x="7257634" y="4054957"/>
            <a:ext cx="993728" cy="78176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HOUSING AREA </a:t>
            </a:r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18F0D004-6804-4421-AF69-635F67943897}"/>
              </a:ext>
            </a:extLst>
          </p:cNvPr>
          <p:cNvSpPr/>
          <p:nvPr/>
        </p:nvSpPr>
        <p:spPr>
          <a:xfrm>
            <a:off x="4600403" y="2003506"/>
            <a:ext cx="2036817" cy="132409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HOUSING AREA </a:t>
            </a: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98B1B4FE-1A64-4E22-86F4-2D07A5DED007}"/>
              </a:ext>
            </a:extLst>
          </p:cNvPr>
          <p:cNvSpPr/>
          <p:nvPr/>
        </p:nvSpPr>
        <p:spPr>
          <a:xfrm>
            <a:off x="6708360" y="2015038"/>
            <a:ext cx="1433511" cy="185169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CONSTRUCTION SITE</a:t>
            </a:r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651E1407-15B6-4089-A496-F6A69C1C77FC}"/>
              </a:ext>
            </a:extLst>
          </p:cNvPr>
          <p:cNvSpPr/>
          <p:nvPr/>
        </p:nvSpPr>
        <p:spPr>
          <a:xfrm rot="16200000">
            <a:off x="8998188" y="2066962"/>
            <a:ext cx="1181518" cy="92141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HOUSING AREA </a:t>
            </a:r>
          </a:p>
        </p:txBody>
      </p: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31CF7404-A88C-4E63-AC12-ED123AC7C81D}"/>
              </a:ext>
            </a:extLst>
          </p:cNvPr>
          <p:cNvCxnSpPr>
            <a:cxnSpLocks/>
          </p:cNvCxnSpPr>
          <p:nvPr/>
        </p:nvCxnSpPr>
        <p:spPr>
          <a:xfrm flipH="1" flipV="1">
            <a:off x="4529391" y="139554"/>
            <a:ext cx="20953" cy="110614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237A25E7-C7A6-4838-857F-119D4EFA7F9C}"/>
              </a:ext>
            </a:extLst>
          </p:cNvPr>
          <p:cNvCxnSpPr>
            <a:cxnSpLocks/>
          </p:cNvCxnSpPr>
          <p:nvPr/>
        </p:nvCxnSpPr>
        <p:spPr>
          <a:xfrm flipV="1">
            <a:off x="10109185" y="148874"/>
            <a:ext cx="1" cy="112926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0" name="Rectangle 259">
            <a:extLst>
              <a:ext uri="{FF2B5EF4-FFF2-40B4-BE49-F238E27FC236}">
                <a16:creationId xmlns:a16="http://schemas.microsoft.com/office/drawing/2014/main" id="{84B44AB0-F58A-4EA3-971A-184D831D6959}"/>
              </a:ext>
            </a:extLst>
          </p:cNvPr>
          <p:cNvSpPr/>
          <p:nvPr/>
        </p:nvSpPr>
        <p:spPr>
          <a:xfrm>
            <a:off x="4743951" y="278189"/>
            <a:ext cx="5121942" cy="82532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HOUSING AREA </a:t>
            </a:r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239BC52A-1974-4F18-8EA3-2B666721E58F}"/>
              </a:ext>
            </a:extLst>
          </p:cNvPr>
          <p:cNvSpPr/>
          <p:nvPr/>
        </p:nvSpPr>
        <p:spPr>
          <a:xfrm rot="16200000">
            <a:off x="11039333" y="2904053"/>
            <a:ext cx="866360" cy="9253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SHOP LOT</a:t>
            </a:r>
          </a:p>
        </p:txBody>
      </p: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CDBA3821-D7C6-4744-8F5D-34C9B92C1FB7}"/>
              </a:ext>
            </a:extLst>
          </p:cNvPr>
          <p:cNvCxnSpPr>
            <a:cxnSpLocks/>
          </p:cNvCxnSpPr>
          <p:nvPr/>
        </p:nvCxnSpPr>
        <p:spPr>
          <a:xfrm flipV="1">
            <a:off x="10841211" y="2754282"/>
            <a:ext cx="1145234" cy="312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EC657EBD-D053-40AF-8B4D-36F0A1D1FC02}"/>
              </a:ext>
            </a:extLst>
          </p:cNvPr>
          <p:cNvCxnSpPr>
            <a:cxnSpLocks/>
          </p:cNvCxnSpPr>
          <p:nvPr/>
        </p:nvCxnSpPr>
        <p:spPr>
          <a:xfrm flipV="1">
            <a:off x="10870637" y="2171130"/>
            <a:ext cx="1145234" cy="312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7" name="Rectangle 266">
            <a:extLst>
              <a:ext uri="{FF2B5EF4-FFF2-40B4-BE49-F238E27FC236}">
                <a16:creationId xmlns:a16="http://schemas.microsoft.com/office/drawing/2014/main" id="{7D856A48-9F88-47EB-A6E4-F5D0E4519761}"/>
              </a:ext>
            </a:extLst>
          </p:cNvPr>
          <p:cNvSpPr/>
          <p:nvPr/>
        </p:nvSpPr>
        <p:spPr>
          <a:xfrm rot="16200000">
            <a:off x="10503787" y="706480"/>
            <a:ext cx="1882774" cy="9253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MOSQUE </a:t>
            </a:r>
          </a:p>
        </p:txBody>
      </p: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84D33299-6BBF-4867-9C28-DA8605A02A41}"/>
              </a:ext>
            </a:extLst>
          </p:cNvPr>
          <p:cNvCxnSpPr>
            <a:cxnSpLocks/>
          </p:cNvCxnSpPr>
          <p:nvPr/>
        </p:nvCxnSpPr>
        <p:spPr>
          <a:xfrm flipV="1">
            <a:off x="10883669" y="171670"/>
            <a:ext cx="0" cy="199946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5" name="Rectangle 274">
            <a:extLst>
              <a:ext uri="{FF2B5EF4-FFF2-40B4-BE49-F238E27FC236}">
                <a16:creationId xmlns:a16="http://schemas.microsoft.com/office/drawing/2014/main" id="{468DF997-C26A-403E-8196-016E70880EE4}"/>
              </a:ext>
            </a:extLst>
          </p:cNvPr>
          <p:cNvSpPr/>
          <p:nvPr/>
        </p:nvSpPr>
        <p:spPr>
          <a:xfrm>
            <a:off x="2035439" y="263590"/>
            <a:ext cx="1671376" cy="12427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MC DONALD’S BANDAR UTAMA</a:t>
            </a:r>
          </a:p>
        </p:txBody>
      </p:sp>
      <p:sp>
        <p:nvSpPr>
          <p:cNvPr id="276" name="Rectangle 275">
            <a:extLst>
              <a:ext uri="{FF2B5EF4-FFF2-40B4-BE49-F238E27FC236}">
                <a16:creationId xmlns:a16="http://schemas.microsoft.com/office/drawing/2014/main" id="{8381ED1F-7F14-4DBC-AFA0-13CBD37CF694}"/>
              </a:ext>
            </a:extLst>
          </p:cNvPr>
          <p:cNvSpPr/>
          <p:nvPr/>
        </p:nvSpPr>
        <p:spPr>
          <a:xfrm rot="16200000">
            <a:off x="2934152" y="2661515"/>
            <a:ext cx="952330" cy="92141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HOUSING AREA </a:t>
            </a:r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A73B6154-2A3A-4CDD-BB0C-23490C9B84FD}"/>
              </a:ext>
            </a:extLst>
          </p:cNvPr>
          <p:cNvSpPr/>
          <p:nvPr/>
        </p:nvSpPr>
        <p:spPr>
          <a:xfrm rot="16200000">
            <a:off x="2026877" y="2739884"/>
            <a:ext cx="952329" cy="76467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SHOP LOT</a:t>
            </a:r>
          </a:p>
        </p:txBody>
      </p: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F8F78010-AF1D-4D74-806E-1413AEACAF55}"/>
              </a:ext>
            </a:extLst>
          </p:cNvPr>
          <p:cNvCxnSpPr>
            <a:cxnSpLocks/>
          </p:cNvCxnSpPr>
          <p:nvPr/>
        </p:nvCxnSpPr>
        <p:spPr>
          <a:xfrm flipH="1" flipV="1">
            <a:off x="465282" y="171669"/>
            <a:ext cx="46716" cy="39810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7C49E447-A9F5-4D39-BE20-B7BA7A97FE29}"/>
              </a:ext>
            </a:extLst>
          </p:cNvPr>
          <p:cNvCxnSpPr>
            <a:cxnSpLocks/>
          </p:cNvCxnSpPr>
          <p:nvPr/>
        </p:nvCxnSpPr>
        <p:spPr>
          <a:xfrm flipH="1" flipV="1">
            <a:off x="681382" y="171669"/>
            <a:ext cx="61250" cy="42741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510D1C00-A528-4A13-A87F-131C5272F4A7}"/>
              </a:ext>
            </a:extLst>
          </p:cNvPr>
          <p:cNvCxnSpPr>
            <a:cxnSpLocks/>
          </p:cNvCxnSpPr>
          <p:nvPr/>
        </p:nvCxnSpPr>
        <p:spPr>
          <a:xfrm flipV="1">
            <a:off x="853003" y="3720969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E4F6291F-848F-4E31-A2C6-68742F485689}"/>
              </a:ext>
            </a:extLst>
          </p:cNvPr>
          <p:cNvCxnSpPr>
            <a:cxnSpLocks/>
          </p:cNvCxnSpPr>
          <p:nvPr/>
        </p:nvCxnSpPr>
        <p:spPr>
          <a:xfrm flipV="1">
            <a:off x="354003" y="476812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F2D9FCE6-57D7-490B-851F-71F0E356E7DA}"/>
              </a:ext>
            </a:extLst>
          </p:cNvPr>
          <p:cNvCxnSpPr>
            <a:cxnSpLocks/>
          </p:cNvCxnSpPr>
          <p:nvPr/>
        </p:nvCxnSpPr>
        <p:spPr>
          <a:xfrm flipV="1">
            <a:off x="614512" y="474329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566F1F3B-7C63-4EC6-808C-D2C00F8E65B8}"/>
              </a:ext>
            </a:extLst>
          </p:cNvPr>
          <p:cNvCxnSpPr>
            <a:cxnSpLocks/>
          </p:cNvCxnSpPr>
          <p:nvPr/>
        </p:nvCxnSpPr>
        <p:spPr>
          <a:xfrm flipV="1">
            <a:off x="826820" y="476812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DB6EB324-2A8C-47E2-86A1-6E192F397AEE}"/>
              </a:ext>
            </a:extLst>
          </p:cNvPr>
          <p:cNvCxnSpPr>
            <a:cxnSpLocks/>
          </p:cNvCxnSpPr>
          <p:nvPr/>
        </p:nvCxnSpPr>
        <p:spPr>
          <a:xfrm>
            <a:off x="1068137" y="3750645"/>
            <a:ext cx="1308" cy="402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id="{5506252B-0580-4CB7-B7C0-81D615FF1BBB}"/>
              </a:ext>
            </a:extLst>
          </p:cNvPr>
          <p:cNvCxnSpPr>
            <a:cxnSpLocks/>
          </p:cNvCxnSpPr>
          <p:nvPr/>
        </p:nvCxnSpPr>
        <p:spPr>
          <a:xfrm>
            <a:off x="1020466" y="489833"/>
            <a:ext cx="1308" cy="402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DDCB2D73-E288-4EA1-AE0B-5A37CE087FB4}"/>
              </a:ext>
            </a:extLst>
          </p:cNvPr>
          <p:cNvCxnSpPr>
            <a:cxnSpLocks/>
          </p:cNvCxnSpPr>
          <p:nvPr/>
        </p:nvCxnSpPr>
        <p:spPr>
          <a:xfrm>
            <a:off x="1229448" y="489246"/>
            <a:ext cx="1308" cy="402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C71A94C8-399B-4E6D-8566-E92307D6C4F5}"/>
              </a:ext>
            </a:extLst>
          </p:cNvPr>
          <p:cNvCxnSpPr>
            <a:cxnSpLocks/>
          </p:cNvCxnSpPr>
          <p:nvPr/>
        </p:nvCxnSpPr>
        <p:spPr>
          <a:xfrm>
            <a:off x="1471582" y="508655"/>
            <a:ext cx="1308" cy="402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B3336432-8589-4DE9-9656-A992B8BF8749}"/>
              </a:ext>
            </a:extLst>
          </p:cNvPr>
          <p:cNvCxnSpPr>
            <a:cxnSpLocks/>
          </p:cNvCxnSpPr>
          <p:nvPr/>
        </p:nvCxnSpPr>
        <p:spPr>
          <a:xfrm>
            <a:off x="1693301" y="508655"/>
            <a:ext cx="1308" cy="402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54" name="Rectangle 153">
            <a:extLst>
              <a:ext uri="{FF2B5EF4-FFF2-40B4-BE49-F238E27FC236}">
                <a16:creationId xmlns:a16="http://schemas.microsoft.com/office/drawing/2014/main" id="{2F6ADDCE-8013-4F25-B04C-7F0DD84F87D1}"/>
              </a:ext>
            </a:extLst>
          </p:cNvPr>
          <p:cNvSpPr/>
          <p:nvPr/>
        </p:nvSpPr>
        <p:spPr>
          <a:xfrm>
            <a:off x="4551469" y="5294578"/>
            <a:ext cx="2244906" cy="48935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 dirty="0"/>
          </a:p>
        </p:txBody>
      </p: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0C86BE51-2785-4CBE-9EFC-2EEBDB430692}"/>
              </a:ext>
            </a:extLst>
          </p:cNvPr>
          <p:cNvCxnSpPr>
            <a:cxnSpLocks/>
          </p:cNvCxnSpPr>
          <p:nvPr/>
        </p:nvCxnSpPr>
        <p:spPr>
          <a:xfrm flipV="1">
            <a:off x="4245923" y="4582262"/>
            <a:ext cx="1031" cy="451303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D3D95D18-6FA5-4F76-AACC-8652B74224A5}"/>
              </a:ext>
            </a:extLst>
          </p:cNvPr>
          <p:cNvCxnSpPr>
            <a:cxnSpLocks/>
          </p:cNvCxnSpPr>
          <p:nvPr/>
        </p:nvCxnSpPr>
        <p:spPr>
          <a:xfrm flipV="1">
            <a:off x="3637209" y="5554942"/>
            <a:ext cx="423643" cy="66485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6E02BA52-C8D3-40F1-8C00-A723AE3C578E}"/>
              </a:ext>
            </a:extLst>
          </p:cNvPr>
          <p:cNvCxnSpPr>
            <a:cxnSpLocks/>
          </p:cNvCxnSpPr>
          <p:nvPr/>
        </p:nvCxnSpPr>
        <p:spPr>
          <a:xfrm flipV="1">
            <a:off x="3577367" y="5414640"/>
            <a:ext cx="423643" cy="66485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Straight Arrow Connector 157">
            <a:extLst>
              <a:ext uri="{FF2B5EF4-FFF2-40B4-BE49-F238E27FC236}">
                <a16:creationId xmlns:a16="http://schemas.microsoft.com/office/drawing/2014/main" id="{460BBAB3-9AA9-47F4-98CA-7F805BED83FD}"/>
              </a:ext>
            </a:extLst>
          </p:cNvPr>
          <p:cNvCxnSpPr>
            <a:cxnSpLocks/>
          </p:cNvCxnSpPr>
          <p:nvPr/>
        </p:nvCxnSpPr>
        <p:spPr>
          <a:xfrm>
            <a:off x="2564479" y="4861571"/>
            <a:ext cx="479756" cy="16027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E923A7F3-56D9-47BA-B6C7-5E9CCEDFA6F3}"/>
              </a:ext>
            </a:extLst>
          </p:cNvPr>
          <p:cNvCxnSpPr>
            <a:cxnSpLocks/>
          </p:cNvCxnSpPr>
          <p:nvPr/>
        </p:nvCxnSpPr>
        <p:spPr>
          <a:xfrm>
            <a:off x="3417181" y="5189808"/>
            <a:ext cx="382860" cy="144938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221E56A3-BCDA-4001-BA71-4B54271AD14D}"/>
              </a:ext>
            </a:extLst>
          </p:cNvPr>
          <p:cNvCxnSpPr>
            <a:cxnSpLocks/>
          </p:cNvCxnSpPr>
          <p:nvPr/>
        </p:nvCxnSpPr>
        <p:spPr>
          <a:xfrm flipH="1" flipV="1">
            <a:off x="4264285" y="170414"/>
            <a:ext cx="16008" cy="10894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" name="Straight Arrow Connector 164">
            <a:extLst>
              <a:ext uri="{FF2B5EF4-FFF2-40B4-BE49-F238E27FC236}">
                <a16:creationId xmlns:a16="http://schemas.microsoft.com/office/drawing/2014/main" id="{6996C1BD-B8B5-4000-B279-6684773771B3}"/>
              </a:ext>
            </a:extLst>
          </p:cNvPr>
          <p:cNvCxnSpPr>
            <a:cxnSpLocks/>
          </p:cNvCxnSpPr>
          <p:nvPr/>
        </p:nvCxnSpPr>
        <p:spPr>
          <a:xfrm flipV="1">
            <a:off x="4236173" y="3456360"/>
            <a:ext cx="1031" cy="451303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FA54C4D6-39C0-4BCE-BEE2-C8AD8FF85514}"/>
              </a:ext>
            </a:extLst>
          </p:cNvPr>
          <p:cNvCxnSpPr>
            <a:cxnSpLocks/>
          </p:cNvCxnSpPr>
          <p:nvPr/>
        </p:nvCxnSpPr>
        <p:spPr>
          <a:xfrm flipV="1">
            <a:off x="4244115" y="1861997"/>
            <a:ext cx="1031" cy="451303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40FC029F-2F88-4E24-AE3F-709237336199}"/>
              </a:ext>
            </a:extLst>
          </p:cNvPr>
          <p:cNvCxnSpPr>
            <a:cxnSpLocks/>
          </p:cNvCxnSpPr>
          <p:nvPr/>
        </p:nvCxnSpPr>
        <p:spPr>
          <a:xfrm flipV="1">
            <a:off x="4133749" y="455551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5" name="Straight Arrow Connector 174">
            <a:extLst>
              <a:ext uri="{FF2B5EF4-FFF2-40B4-BE49-F238E27FC236}">
                <a16:creationId xmlns:a16="http://schemas.microsoft.com/office/drawing/2014/main" id="{AA421E6C-99CC-41D0-8328-1B1E01C899B0}"/>
              </a:ext>
            </a:extLst>
          </p:cNvPr>
          <p:cNvCxnSpPr>
            <a:cxnSpLocks/>
          </p:cNvCxnSpPr>
          <p:nvPr/>
        </p:nvCxnSpPr>
        <p:spPr>
          <a:xfrm>
            <a:off x="4399977" y="474329"/>
            <a:ext cx="1308" cy="402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4FCEA05-2225-4847-AD04-676287FFEED9}"/>
              </a:ext>
            </a:extLst>
          </p:cNvPr>
          <p:cNvCxnSpPr>
            <a:cxnSpLocks/>
          </p:cNvCxnSpPr>
          <p:nvPr/>
        </p:nvCxnSpPr>
        <p:spPr>
          <a:xfrm>
            <a:off x="4550344" y="1533791"/>
            <a:ext cx="3337065" cy="46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E96443CE-126E-42D7-9564-A84622EAD476}"/>
              </a:ext>
            </a:extLst>
          </p:cNvPr>
          <p:cNvCxnSpPr>
            <a:cxnSpLocks/>
          </p:cNvCxnSpPr>
          <p:nvPr/>
        </p:nvCxnSpPr>
        <p:spPr>
          <a:xfrm flipV="1">
            <a:off x="9014030" y="1533791"/>
            <a:ext cx="1035623" cy="181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DEE09BF5-43A9-45F5-BEC3-F24159D04EB6}"/>
              </a:ext>
            </a:extLst>
          </p:cNvPr>
          <p:cNvCxnSpPr>
            <a:cxnSpLocks/>
          </p:cNvCxnSpPr>
          <p:nvPr/>
        </p:nvCxnSpPr>
        <p:spPr>
          <a:xfrm flipV="1">
            <a:off x="10455791" y="145541"/>
            <a:ext cx="0" cy="11735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5C04489B-C62E-4E1F-84AC-2766F1E208E1}"/>
              </a:ext>
            </a:extLst>
          </p:cNvPr>
          <p:cNvCxnSpPr>
            <a:cxnSpLocks/>
          </p:cNvCxnSpPr>
          <p:nvPr/>
        </p:nvCxnSpPr>
        <p:spPr>
          <a:xfrm flipV="1">
            <a:off x="10462971" y="2754282"/>
            <a:ext cx="0" cy="22622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75D4A46C-6D8E-437C-B994-AC2F89E293CE}"/>
              </a:ext>
            </a:extLst>
          </p:cNvPr>
          <p:cNvCxnSpPr>
            <a:cxnSpLocks/>
          </p:cNvCxnSpPr>
          <p:nvPr/>
        </p:nvCxnSpPr>
        <p:spPr>
          <a:xfrm>
            <a:off x="10901771" y="2456394"/>
            <a:ext cx="699463" cy="17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2D051906-972E-45CD-A004-8B75D22E13E8}"/>
              </a:ext>
            </a:extLst>
          </p:cNvPr>
          <p:cNvCxnSpPr>
            <a:cxnSpLocks/>
          </p:cNvCxnSpPr>
          <p:nvPr/>
        </p:nvCxnSpPr>
        <p:spPr>
          <a:xfrm flipV="1">
            <a:off x="4590325" y="1419119"/>
            <a:ext cx="524747" cy="3477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A12008F3-1E07-48DA-BBDA-253FF22DEC8E}"/>
              </a:ext>
            </a:extLst>
          </p:cNvPr>
          <p:cNvCxnSpPr>
            <a:cxnSpLocks/>
          </p:cNvCxnSpPr>
          <p:nvPr/>
        </p:nvCxnSpPr>
        <p:spPr>
          <a:xfrm flipV="1">
            <a:off x="5766839" y="1400921"/>
            <a:ext cx="524747" cy="3477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C1E3F37A-DBE2-4110-8A80-81D63B4E670F}"/>
              </a:ext>
            </a:extLst>
          </p:cNvPr>
          <p:cNvCxnSpPr>
            <a:cxnSpLocks/>
          </p:cNvCxnSpPr>
          <p:nvPr/>
        </p:nvCxnSpPr>
        <p:spPr>
          <a:xfrm flipV="1">
            <a:off x="7106111" y="1393343"/>
            <a:ext cx="524747" cy="3477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C466F460-0D5D-46D0-BF89-079487181585}"/>
              </a:ext>
            </a:extLst>
          </p:cNvPr>
          <p:cNvCxnSpPr>
            <a:cxnSpLocks/>
          </p:cNvCxnSpPr>
          <p:nvPr/>
        </p:nvCxnSpPr>
        <p:spPr>
          <a:xfrm flipV="1">
            <a:off x="9209343" y="1404415"/>
            <a:ext cx="524747" cy="3477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E64CD05E-8DE9-40EF-B3D0-187E8A36D2A4}"/>
              </a:ext>
            </a:extLst>
          </p:cNvPr>
          <p:cNvCxnSpPr>
            <a:cxnSpLocks/>
          </p:cNvCxnSpPr>
          <p:nvPr/>
        </p:nvCxnSpPr>
        <p:spPr>
          <a:xfrm flipV="1">
            <a:off x="8580194" y="1837715"/>
            <a:ext cx="0" cy="10107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960C1E05-B8B1-42B2-8771-4EF88A2C0972}"/>
              </a:ext>
            </a:extLst>
          </p:cNvPr>
          <p:cNvCxnSpPr>
            <a:cxnSpLocks/>
          </p:cNvCxnSpPr>
          <p:nvPr/>
        </p:nvCxnSpPr>
        <p:spPr>
          <a:xfrm flipV="1">
            <a:off x="8575719" y="4104931"/>
            <a:ext cx="0" cy="9472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3" name="TextBox 192">
            <a:extLst>
              <a:ext uri="{FF2B5EF4-FFF2-40B4-BE49-F238E27FC236}">
                <a16:creationId xmlns:a16="http://schemas.microsoft.com/office/drawing/2014/main" id="{398AC363-ADA6-4641-AF94-FC62F26CD968}"/>
              </a:ext>
            </a:extLst>
          </p:cNvPr>
          <p:cNvSpPr txBox="1"/>
          <p:nvPr/>
        </p:nvSpPr>
        <p:spPr>
          <a:xfrm>
            <a:off x="7583378" y="1378392"/>
            <a:ext cx="17359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200" b="1" dirty="0"/>
              <a:t>JALAN MELATI</a:t>
            </a:r>
          </a:p>
        </p:txBody>
      </p:sp>
      <p:cxnSp>
        <p:nvCxnSpPr>
          <p:cNvPr id="195" name="Straight Arrow Connector 194">
            <a:extLst>
              <a:ext uri="{FF2B5EF4-FFF2-40B4-BE49-F238E27FC236}">
                <a16:creationId xmlns:a16="http://schemas.microsoft.com/office/drawing/2014/main" id="{A539B036-9F7B-4EB7-B99C-AD158C088895}"/>
              </a:ext>
            </a:extLst>
          </p:cNvPr>
          <p:cNvCxnSpPr>
            <a:cxnSpLocks/>
          </p:cNvCxnSpPr>
          <p:nvPr/>
        </p:nvCxnSpPr>
        <p:spPr>
          <a:xfrm>
            <a:off x="8793208" y="1863370"/>
            <a:ext cx="1308" cy="402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0F3429C4-A448-4C01-B8AB-DC5B1CD79F3D}"/>
              </a:ext>
            </a:extLst>
          </p:cNvPr>
          <p:cNvCxnSpPr>
            <a:cxnSpLocks/>
          </p:cNvCxnSpPr>
          <p:nvPr/>
        </p:nvCxnSpPr>
        <p:spPr>
          <a:xfrm>
            <a:off x="8780568" y="3139603"/>
            <a:ext cx="1308" cy="402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8" name="Straight Arrow Connector 197">
            <a:extLst>
              <a:ext uri="{FF2B5EF4-FFF2-40B4-BE49-F238E27FC236}">
                <a16:creationId xmlns:a16="http://schemas.microsoft.com/office/drawing/2014/main" id="{79332FF5-D6D3-4F5A-B2B9-33E88E0941AE}"/>
              </a:ext>
            </a:extLst>
          </p:cNvPr>
          <p:cNvCxnSpPr>
            <a:cxnSpLocks/>
          </p:cNvCxnSpPr>
          <p:nvPr/>
        </p:nvCxnSpPr>
        <p:spPr>
          <a:xfrm>
            <a:off x="8776594" y="4498857"/>
            <a:ext cx="1308" cy="402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9" name="Straight Arrow Connector 198">
            <a:extLst>
              <a:ext uri="{FF2B5EF4-FFF2-40B4-BE49-F238E27FC236}">
                <a16:creationId xmlns:a16="http://schemas.microsoft.com/office/drawing/2014/main" id="{23974525-C97C-46B7-A0CA-BE4D44DDE499}"/>
              </a:ext>
            </a:extLst>
          </p:cNvPr>
          <p:cNvCxnSpPr>
            <a:cxnSpLocks/>
          </p:cNvCxnSpPr>
          <p:nvPr/>
        </p:nvCxnSpPr>
        <p:spPr>
          <a:xfrm flipV="1">
            <a:off x="8385496" y="4477609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559AC2B5-218F-44D6-B0B0-6313B1E8B37F}"/>
              </a:ext>
            </a:extLst>
          </p:cNvPr>
          <p:cNvCxnSpPr>
            <a:cxnSpLocks/>
          </p:cNvCxnSpPr>
          <p:nvPr/>
        </p:nvCxnSpPr>
        <p:spPr>
          <a:xfrm flipV="1">
            <a:off x="8386108" y="3098243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1" name="Straight Arrow Connector 200">
            <a:extLst>
              <a:ext uri="{FF2B5EF4-FFF2-40B4-BE49-F238E27FC236}">
                <a16:creationId xmlns:a16="http://schemas.microsoft.com/office/drawing/2014/main" id="{C8CDCCC4-A922-45FE-A0CE-B0CFC141CCEA}"/>
              </a:ext>
            </a:extLst>
          </p:cNvPr>
          <p:cNvCxnSpPr>
            <a:cxnSpLocks/>
          </p:cNvCxnSpPr>
          <p:nvPr/>
        </p:nvCxnSpPr>
        <p:spPr>
          <a:xfrm flipV="1">
            <a:off x="8407945" y="1853075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2" name="Straight Arrow Connector 201">
            <a:extLst>
              <a:ext uri="{FF2B5EF4-FFF2-40B4-BE49-F238E27FC236}">
                <a16:creationId xmlns:a16="http://schemas.microsoft.com/office/drawing/2014/main" id="{D5CAA248-61A4-4206-AFCE-F622EB1C912B}"/>
              </a:ext>
            </a:extLst>
          </p:cNvPr>
          <p:cNvCxnSpPr>
            <a:cxnSpLocks/>
          </p:cNvCxnSpPr>
          <p:nvPr/>
        </p:nvCxnSpPr>
        <p:spPr>
          <a:xfrm flipH="1">
            <a:off x="9183045" y="1683454"/>
            <a:ext cx="476120" cy="1291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C1D46B57-D211-4F24-BCB4-6B32A6086C42}"/>
              </a:ext>
            </a:extLst>
          </p:cNvPr>
          <p:cNvCxnSpPr>
            <a:cxnSpLocks/>
          </p:cNvCxnSpPr>
          <p:nvPr/>
        </p:nvCxnSpPr>
        <p:spPr>
          <a:xfrm flipH="1">
            <a:off x="7131380" y="1676842"/>
            <a:ext cx="476120" cy="1291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FF1BE03B-89AC-4F23-87FC-446E1B91F25A}"/>
              </a:ext>
            </a:extLst>
          </p:cNvPr>
          <p:cNvCxnSpPr>
            <a:cxnSpLocks/>
          </p:cNvCxnSpPr>
          <p:nvPr/>
        </p:nvCxnSpPr>
        <p:spPr>
          <a:xfrm flipH="1">
            <a:off x="5800747" y="1676996"/>
            <a:ext cx="476120" cy="1291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5" name="Straight Arrow Connector 204">
            <a:extLst>
              <a:ext uri="{FF2B5EF4-FFF2-40B4-BE49-F238E27FC236}">
                <a16:creationId xmlns:a16="http://schemas.microsoft.com/office/drawing/2014/main" id="{5BC2C958-0DF0-4B46-AC21-9C70C8045522}"/>
              </a:ext>
            </a:extLst>
          </p:cNvPr>
          <p:cNvCxnSpPr>
            <a:cxnSpLocks/>
          </p:cNvCxnSpPr>
          <p:nvPr/>
        </p:nvCxnSpPr>
        <p:spPr>
          <a:xfrm flipH="1">
            <a:off x="4575050" y="1689911"/>
            <a:ext cx="476120" cy="1291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A003EBB4-FF2E-42EC-987F-431FC38BE89F}"/>
              </a:ext>
            </a:extLst>
          </p:cNvPr>
          <p:cNvCxnSpPr>
            <a:cxnSpLocks/>
          </p:cNvCxnSpPr>
          <p:nvPr/>
        </p:nvCxnSpPr>
        <p:spPr>
          <a:xfrm flipV="1">
            <a:off x="10318123" y="4467144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8" name="Straight Arrow Connector 207">
            <a:extLst>
              <a:ext uri="{FF2B5EF4-FFF2-40B4-BE49-F238E27FC236}">
                <a16:creationId xmlns:a16="http://schemas.microsoft.com/office/drawing/2014/main" id="{E92022F9-1F7F-41E5-B393-062B4E1818C0}"/>
              </a:ext>
            </a:extLst>
          </p:cNvPr>
          <p:cNvCxnSpPr>
            <a:cxnSpLocks/>
          </p:cNvCxnSpPr>
          <p:nvPr/>
        </p:nvCxnSpPr>
        <p:spPr>
          <a:xfrm flipV="1">
            <a:off x="10299662" y="3098243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9" name="Straight Arrow Connector 208">
            <a:extLst>
              <a:ext uri="{FF2B5EF4-FFF2-40B4-BE49-F238E27FC236}">
                <a16:creationId xmlns:a16="http://schemas.microsoft.com/office/drawing/2014/main" id="{EAC56D9D-A6A0-438D-9774-12E378A79F16}"/>
              </a:ext>
            </a:extLst>
          </p:cNvPr>
          <p:cNvCxnSpPr>
            <a:cxnSpLocks/>
          </p:cNvCxnSpPr>
          <p:nvPr/>
        </p:nvCxnSpPr>
        <p:spPr>
          <a:xfrm flipV="1">
            <a:off x="10299662" y="1827695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F9983830-5260-4C58-AE7E-C5D9E9DDC7EC}"/>
              </a:ext>
            </a:extLst>
          </p:cNvPr>
          <p:cNvCxnSpPr>
            <a:cxnSpLocks/>
          </p:cNvCxnSpPr>
          <p:nvPr/>
        </p:nvCxnSpPr>
        <p:spPr>
          <a:xfrm flipV="1">
            <a:off x="10270496" y="526733"/>
            <a:ext cx="7995" cy="3839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2" name="Straight Arrow Connector 211">
            <a:extLst>
              <a:ext uri="{FF2B5EF4-FFF2-40B4-BE49-F238E27FC236}">
                <a16:creationId xmlns:a16="http://schemas.microsoft.com/office/drawing/2014/main" id="{AA2C19EC-F936-47BF-A902-F61F41F382A2}"/>
              </a:ext>
            </a:extLst>
          </p:cNvPr>
          <p:cNvCxnSpPr>
            <a:cxnSpLocks/>
          </p:cNvCxnSpPr>
          <p:nvPr/>
        </p:nvCxnSpPr>
        <p:spPr>
          <a:xfrm>
            <a:off x="10633087" y="1841258"/>
            <a:ext cx="0" cy="429908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45DE0C25-67C4-4219-BFC4-6AE776F4A1B2}"/>
              </a:ext>
            </a:extLst>
          </p:cNvPr>
          <p:cNvCxnSpPr>
            <a:cxnSpLocks/>
          </p:cNvCxnSpPr>
          <p:nvPr/>
        </p:nvCxnSpPr>
        <p:spPr>
          <a:xfrm>
            <a:off x="10633087" y="3118427"/>
            <a:ext cx="0" cy="429908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914A6CA2-9E48-4CF2-A884-54B6FD8D68F3}"/>
              </a:ext>
            </a:extLst>
          </p:cNvPr>
          <p:cNvCxnSpPr>
            <a:cxnSpLocks/>
          </p:cNvCxnSpPr>
          <p:nvPr/>
        </p:nvCxnSpPr>
        <p:spPr>
          <a:xfrm>
            <a:off x="10633087" y="4454636"/>
            <a:ext cx="0" cy="429908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DB11712F-CD3F-49E7-8962-5F210FE4D7E2}"/>
              </a:ext>
            </a:extLst>
          </p:cNvPr>
          <p:cNvCxnSpPr>
            <a:cxnSpLocks/>
          </p:cNvCxnSpPr>
          <p:nvPr/>
        </p:nvCxnSpPr>
        <p:spPr>
          <a:xfrm>
            <a:off x="10823224" y="5276697"/>
            <a:ext cx="1188424" cy="39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2" name="Rectangle 221">
            <a:extLst>
              <a:ext uri="{FF2B5EF4-FFF2-40B4-BE49-F238E27FC236}">
                <a16:creationId xmlns:a16="http://schemas.microsoft.com/office/drawing/2014/main" id="{DE9CB28F-2789-40C6-BFED-51401B22BA62}"/>
              </a:ext>
            </a:extLst>
          </p:cNvPr>
          <p:cNvSpPr/>
          <p:nvPr/>
        </p:nvSpPr>
        <p:spPr>
          <a:xfrm rot="16200000">
            <a:off x="8760164" y="5651512"/>
            <a:ext cx="1165908" cy="39372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/>
              <a:t>M0TORCYCLE BRIDGE </a:t>
            </a:r>
          </a:p>
        </p:txBody>
      </p:sp>
      <p:cxnSp>
        <p:nvCxnSpPr>
          <p:cNvPr id="230" name="Straight Arrow Connector 229">
            <a:extLst>
              <a:ext uri="{FF2B5EF4-FFF2-40B4-BE49-F238E27FC236}">
                <a16:creationId xmlns:a16="http://schemas.microsoft.com/office/drawing/2014/main" id="{68156E72-A4CD-4FCF-B6D8-2363E0019843}"/>
              </a:ext>
            </a:extLst>
          </p:cNvPr>
          <p:cNvCxnSpPr>
            <a:cxnSpLocks/>
          </p:cNvCxnSpPr>
          <p:nvPr/>
        </p:nvCxnSpPr>
        <p:spPr>
          <a:xfrm>
            <a:off x="1129489" y="5817467"/>
            <a:ext cx="1308" cy="402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1" name="Straight Arrow Connector 230">
            <a:extLst>
              <a:ext uri="{FF2B5EF4-FFF2-40B4-BE49-F238E27FC236}">
                <a16:creationId xmlns:a16="http://schemas.microsoft.com/office/drawing/2014/main" id="{BAD8D84F-A9EB-4EDD-88A7-4E106033B450}"/>
              </a:ext>
            </a:extLst>
          </p:cNvPr>
          <p:cNvCxnSpPr>
            <a:cxnSpLocks/>
          </p:cNvCxnSpPr>
          <p:nvPr/>
        </p:nvCxnSpPr>
        <p:spPr>
          <a:xfrm>
            <a:off x="1353539" y="5827580"/>
            <a:ext cx="1308" cy="402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2" name="Straight Arrow Connector 231">
            <a:extLst>
              <a:ext uri="{FF2B5EF4-FFF2-40B4-BE49-F238E27FC236}">
                <a16:creationId xmlns:a16="http://schemas.microsoft.com/office/drawing/2014/main" id="{9D0E7365-17BB-498E-988C-00EEAE2492F9}"/>
              </a:ext>
            </a:extLst>
          </p:cNvPr>
          <p:cNvCxnSpPr>
            <a:cxnSpLocks/>
          </p:cNvCxnSpPr>
          <p:nvPr/>
        </p:nvCxnSpPr>
        <p:spPr>
          <a:xfrm>
            <a:off x="1580465" y="5852117"/>
            <a:ext cx="1308" cy="4020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3" name="Straight Arrow Connector 232">
            <a:extLst>
              <a:ext uri="{FF2B5EF4-FFF2-40B4-BE49-F238E27FC236}">
                <a16:creationId xmlns:a16="http://schemas.microsoft.com/office/drawing/2014/main" id="{F50D1D0F-36EE-4E9A-9F14-51050D581E73}"/>
              </a:ext>
            </a:extLst>
          </p:cNvPr>
          <p:cNvCxnSpPr>
            <a:cxnSpLocks/>
          </p:cNvCxnSpPr>
          <p:nvPr/>
        </p:nvCxnSpPr>
        <p:spPr>
          <a:xfrm flipV="1">
            <a:off x="9609180" y="5464580"/>
            <a:ext cx="51342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5" name="Straight Arrow Connector 234">
            <a:extLst>
              <a:ext uri="{FF2B5EF4-FFF2-40B4-BE49-F238E27FC236}">
                <a16:creationId xmlns:a16="http://schemas.microsoft.com/office/drawing/2014/main" id="{813479F3-6B8E-4998-BC77-718FA6D19928}"/>
              </a:ext>
            </a:extLst>
          </p:cNvPr>
          <p:cNvCxnSpPr>
            <a:cxnSpLocks/>
          </p:cNvCxnSpPr>
          <p:nvPr/>
        </p:nvCxnSpPr>
        <p:spPr>
          <a:xfrm flipV="1">
            <a:off x="9644815" y="5667063"/>
            <a:ext cx="51342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7" name="Straight Arrow Connector 236">
            <a:extLst>
              <a:ext uri="{FF2B5EF4-FFF2-40B4-BE49-F238E27FC236}">
                <a16:creationId xmlns:a16="http://schemas.microsoft.com/office/drawing/2014/main" id="{188E3BC8-8146-4031-8879-9C7EDC2E548A}"/>
              </a:ext>
            </a:extLst>
          </p:cNvPr>
          <p:cNvCxnSpPr>
            <a:cxnSpLocks/>
          </p:cNvCxnSpPr>
          <p:nvPr/>
        </p:nvCxnSpPr>
        <p:spPr>
          <a:xfrm flipV="1">
            <a:off x="11428811" y="5656785"/>
            <a:ext cx="51342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8" name="Straight Arrow Connector 237">
            <a:extLst>
              <a:ext uri="{FF2B5EF4-FFF2-40B4-BE49-F238E27FC236}">
                <a16:creationId xmlns:a16="http://schemas.microsoft.com/office/drawing/2014/main" id="{96B3C10A-C80C-47F8-BC7C-671013356ED4}"/>
              </a:ext>
            </a:extLst>
          </p:cNvPr>
          <p:cNvCxnSpPr>
            <a:cxnSpLocks/>
          </p:cNvCxnSpPr>
          <p:nvPr/>
        </p:nvCxnSpPr>
        <p:spPr>
          <a:xfrm flipV="1">
            <a:off x="11438109" y="5938448"/>
            <a:ext cx="51342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9" name="Straight Arrow Connector 238">
            <a:extLst>
              <a:ext uri="{FF2B5EF4-FFF2-40B4-BE49-F238E27FC236}">
                <a16:creationId xmlns:a16="http://schemas.microsoft.com/office/drawing/2014/main" id="{C60DD4C9-FA25-4C44-89B9-E988A0429F4F}"/>
              </a:ext>
            </a:extLst>
          </p:cNvPr>
          <p:cNvCxnSpPr>
            <a:cxnSpLocks/>
          </p:cNvCxnSpPr>
          <p:nvPr/>
        </p:nvCxnSpPr>
        <p:spPr>
          <a:xfrm flipV="1">
            <a:off x="11425372" y="6219108"/>
            <a:ext cx="51342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1" name="Straight Arrow Connector 240">
            <a:extLst>
              <a:ext uri="{FF2B5EF4-FFF2-40B4-BE49-F238E27FC236}">
                <a16:creationId xmlns:a16="http://schemas.microsoft.com/office/drawing/2014/main" id="{8CB03669-F460-4E24-A9FF-5884CDBB3527}"/>
              </a:ext>
            </a:extLst>
          </p:cNvPr>
          <p:cNvCxnSpPr>
            <a:cxnSpLocks/>
          </p:cNvCxnSpPr>
          <p:nvPr/>
        </p:nvCxnSpPr>
        <p:spPr>
          <a:xfrm flipV="1">
            <a:off x="11428812" y="5382778"/>
            <a:ext cx="51342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2" name="TextBox 241">
            <a:extLst>
              <a:ext uri="{FF2B5EF4-FFF2-40B4-BE49-F238E27FC236}">
                <a16:creationId xmlns:a16="http://schemas.microsoft.com/office/drawing/2014/main" id="{7D454203-0307-4B76-8693-F0CA1247591A}"/>
              </a:ext>
            </a:extLst>
          </p:cNvPr>
          <p:cNvSpPr txBox="1"/>
          <p:nvPr/>
        </p:nvSpPr>
        <p:spPr>
          <a:xfrm>
            <a:off x="9958559" y="5505745"/>
            <a:ext cx="1735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200" b="1" dirty="0"/>
              <a:t>SPRINT HIGHWAY</a:t>
            </a:r>
          </a:p>
          <a:p>
            <a:pPr algn="ctr"/>
            <a:r>
              <a:rPr lang="en-MY" sz="1200" b="1" dirty="0"/>
              <a:t>(DAMANSARA BOUND)</a:t>
            </a:r>
          </a:p>
        </p:txBody>
      </p:sp>
      <p:pic>
        <p:nvPicPr>
          <p:cNvPr id="243" name="Picture 242">
            <a:extLst>
              <a:ext uri="{FF2B5EF4-FFF2-40B4-BE49-F238E27FC236}">
                <a16:creationId xmlns:a16="http://schemas.microsoft.com/office/drawing/2014/main" id="{58BAA517-DC1B-41DF-A298-5A805B5EF5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78" t="19285" r="39310" b="16800"/>
          <a:stretch/>
        </p:blipFill>
        <p:spPr>
          <a:xfrm flipH="1">
            <a:off x="10791336" y="4831042"/>
            <a:ext cx="119739" cy="281381"/>
          </a:xfrm>
          <a:prstGeom prst="rect">
            <a:avLst/>
          </a:prstGeom>
        </p:spPr>
      </p:pic>
      <p:pic>
        <p:nvPicPr>
          <p:cNvPr id="244" name="Picture 243">
            <a:extLst>
              <a:ext uri="{FF2B5EF4-FFF2-40B4-BE49-F238E27FC236}">
                <a16:creationId xmlns:a16="http://schemas.microsoft.com/office/drawing/2014/main" id="{90574C0A-38A8-4DA4-B739-D864C0366A5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78" t="19285" r="39310" b="16800"/>
          <a:stretch/>
        </p:blipFill>
        <p:spPr>
          <a:xfrm flipH="1">
            <a:off x="10126935" y="4833264"/>
            <a:ext cx="119739" cy="281381"/>
          </a:xfrm>
          <a:prstGeom prst="rect">
            <a:avLst/>
          </a:prstGeom>
        </p:spPr>
      </p:pic>
      <p:pic>
        <p:nvPicPr>
          <p:cNvPr id="245" name="Picture 244">
            <a:extLst>
              <a:ext uri="{FF2B5EF4-FFF2-40B4-BE49-F238E27FC236}">
                <a16:creationId xmlns:a16="http://schemas.microsoft.com/office/drawing/2014/main" id="{85D82D38-31DB-4E64-A49A-897EFE4C5F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78" t="19285" r="39310" b="16800"/>
          <a:stretch/>
        </p:blipFill>
        <p:spPr>
          <a:xfrm flipH="1">
            <a:off x="10700196" y="2625180"/>
            <a:ext cx="119739" cy="281381"/>
          </a:xfrm>
          <a:prstGeom prst="rect">
            <a:avLst/>
          </a:prstGeom>
        </p:spPr>
      </p:pic>
      <p:pic>
        <p:nvPicPr>
          <p:cNvPr id="247" name="Picture 246">
            <a:extLst>
              <a:ext uri="{FF2B5EF4-FFF2-40B4-BE49-F238E27FC236}">
                <a16:creationId xmlns:a16="http://schemas.microsoft.com/office/drawing/2014/main" id="{EC98559A-26A4-49DB-82D2-71F715538F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78" t="19285" r="39310" b="16800"/>
          <a:stretch/>
        </p:blipFill>
        <p:spPr>
          <a:xfrm flipH="1">
            <a:off x="10825551" y="2004073"/>
            <a:ext cx="119739" cy="281381"/>
          </a:xfrm>
          <a:prstGeom prst="rect">
            <a:avLst/>
          </a:prstGeom>
        </p:spPr>
      </p:pic>
      <p:pic>
        <p:nvPicPr>
          <p:cNvPr id="249" name="Picture 248">
            <a:extLst>
              <a:ext uri="{FF2B5EF4-FFF2-40B4-BE49-F238E27FC236}">
                <a16:creationId xmlns:a16="http://schemas.microsoft.com/office/drawing/2014/main" id="{A6669E97-7320-4150-B5B0-2CE2C8DA33F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78" t="19285" r="39310" b="16800"/>
          <a:stretch/>
        </p:blipFill>
        <p:spPr>
          <a:xfrm flipH="1">
            <a:off x="1441424" y="4448006"/>
            <a:ext cx="119739" cy="281381"/>
          </a:xfrm>
          <a:prstGeom prst="rect">
            <a:avLst/>
          </a:prstGeom>
        </p:spPr>
      </p:pic>
      <p:pic>
        <p:nvPicPr>
          <p:cNvPr id="250" name="Picture 249">
            <a:extLst>
              <a:ext uri="{FF2B5EF4-FFF2-40B4-BE49-F238E27FC236}">
                <a16:creationId xmlns:a16="http://schemas.microsoft.com/office/drawing/2014/main" id="{A71E8F4A-CA7B-403A-AA05-B114492A0B1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78" t="19285" r="39310" b="16800"/>
          <a:stretch/>
        </p:blipFill>
        <p:spPr>
          <a:xfrm flipH="1">
            <a:off x="857000" y="5305781"/>
            <a:ext cx="119739" cy="281381"/>
          </a:xfrm>
          <a:prstGeom prst="rect">
            <a:avLst/>
          </a:prstGeom>
        </p:spPr>
      </p:pic>
      <p:pic>
        <p:nvPicPr>
          <p:cNvPr id="251" name="Picture 250">
            <a:extLst>
              <a:ext uri="{FF2B5EF4-FFF2-40B4-BE49-F238E27FC236}">
                <a16:creationId xmlns:a16="http://schemas.microsoft.com/office/drawing/2014/main" id="{9D9F906F-2317-463A-93FA-CFEC07156AD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78" t="19285" r="39310" b="16800"/>
          <a:stretch/>
        </p:blipFill>
        <p:spPr>
          <a:xfrm flipH="1">
            <a:off x="270381" y="4445840"/>
            <a:ext cx="119739" cy="281381"/>
          </a:xfrm>
          <a:prstGeom prst="rect">
            <a:avLst/>
          </a:prstGeom>
        </p:spPr>
      </p:pic>
      <p:grpSp>
        <p:nvGrpSpPr>
          <p:cNvPr id="259" name="Group 258">
            <a:extLst>
              <a:ext uri="{FF2B5EF4-FFF2-40B4-BE49-F238E27FC236}">
                <a16:creationId xmlns:a16="http://schemas.microsoft.com/office/drawing/2014/main" id="{A805E598-A331-4BD7-B51B-F1FC0BF82B7A}"/>
              </a:ext>
            </a:extLst>
          </p:cNvPr>
          <p:cNvGrpSpPr/>
          <p:nvPr/>
        </p:nvGrpSpPr>
        <p:grpSpPr>
          <a:xfrm>
            <a:off x="4285133" y="5372234"/>
            <a:ext cx="194598" cy="285138"/>
            <a:chOff x="8840744" y="780842"/>
            <a:chExt cx="194598" cy="285138"/>
          </a:xfrm>
        </p:grpSpPr>
        <p:sp>
          <p:nvSpPr>
            <p:cNvPr id="262" name="Flowchart: Punched Tape 261">
              <a:extLst>
                <a:ext uri="{FF2B5EF4-FFF2-40B4-BE49-F238E27FC236}">
                  <a16:creationId xmlns:a16="http://schemas.microsoft.com/office/drawing/2014/main" id="{5A7FC7D6-65AA-4F7A-8567-4DBCB4127326}"/>
                </a:ext>
              </a:extLst>
            </p:cNvPr>
            <p:cNvSpPr/>
            <p:nvPr/>
          </p:nvSpPr>
          <p:spPr>
            <a:xfrm>
              <a:off x="8840744" y="780842"/>
              <a:ext cx="194598" cy="144787"/>
            </a:xfrm>
            <a:prstGeom prst="flowChartPunchedTap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/>
            </a:p>
          </p:txBody>
        </p:sp>
        <p:cxnSp>
          <p:nvCxnSpPr>
            <p:cNvPr id="263" name="Straight Connector 262">
              <a:extLst>
                <a:ext uri="{FF2B5EF4-FFF2-40B4-BE49-F238E27FC236}">
                  <a16:creationId xmlns:a16="http://schemas.microsoft.com/office/drawing/2014/main" id="{A8C495BC-757F-4587-B515-88C03F192A56}"/>
                </a:ext>
              </a:extLst>
            </p:cNvPr>
            <p:cNvCxnSpPr>
              <a:cxnSpLocks/>
            </p:cNvCxnSpPr>
            <p:nvPr/>
          </p:nvCxnSpPr>
          <p:spPr>
            <a:xfrm>
              <a:off x="9035342" y="794807"/>
              <a:ext cx="0" cy="2711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9CE273EC-3762-4CD9-B6A4-86CA034C6A8A}"/>
              </a:ext>
            </a:extLst>
          </p:cNvPr>
          <p:cNvGrpSpPr/>
          <p:nvPr/>
        </p:nvGrpSpPr>
        <p:grpSpPr>
          <a:xfrm>
            <a:off x="271623" y="266322"/>
            <a:ext cx="3456622" cy="2398412"/>
            <a:chOff x="134232" y="2040059"/>
            <a:chExt cx="4371625" cy="2248941"/>
          </a:xfrm>
        </p:grpSpPr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7E866583-57B7-48A6-A91B-4CBC6068688C}"/>
                </a:ext>
              </a:extLst>
            </p:cNvPr>
            <p:cNvGrpSpPr/>
            <p:nvPr/>
          </p:nvGrpSpPr>
          <p:grpSpPr>
            <a:xfrm>
              <a:off x="134232" y="2040059"/>
              <a:ext cx="4326606" cy="2248941"/>
              <a:chOff x="590480" y="227622"/>
              <a:chExt cx="2689157" cy="2115689"/>
            </a:xfrm>
          </p:grpSpPr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id="{2888BBF2-0800-4F7D-821D-1F28EA3090AB}"/>
                  </a:ext>
                </a:extLst>
              </p:cNvPr>
              <p:cNvSpPr/>
              <p:nvPr/>
            </p:nvSpPr>
            <p:spPr>
              <a:xfrm>
                <a:off x="590480" y="227622"/>
                <a:ext cx="2689157" cy="2115689"/>
              </a:xfrm>
              <a:prstGeom prst="rect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r>
                  <a:rPr lang="en-MY" sz="1050" u="sng" dirty="0"/>
                  <a:t>LEGEND </a:t>
                </a:r>
                <a:endParaRPr lang="en-MY" sz="1050" dirty="0"/>
              </a:p>
              <a:p>
                <a:r>
                  <a:rPr lang="en-MY" sz="1050" dirty="0"/>
                  <a:t>                 </a:t>
                </a:r>
              </a:p>
              <a:p>
                <a:r>
                  <a:rPr lang="en-MY" sz="1050" u="sng" dirty="0"/>
                  <a:t>               </a:t>
                </a:r>
              </a:p>
            </p:txBody>
          </p:sp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BA7CFE79-7630-4CD7-8A1B-69EBA4CFF798}"/>
                  </a:ext>
                </a:extLst>
              </p:cNvPr>
              <p:cNvSpPr/>
              <p:nvPr/>
            </p:nvSpPr>
            <p:spPr>
              <a:xfrm>
                <a:off x="678767" y="478424"/>
                <a:ext cx="458421" cy="182017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 dirty="0"/>
              </a:p>
            </p:txBody>
          </p:sp>
          <p:cxnSp>
            <p:nvCxnSpPr>
              <p:cNvPr id="229" name="Straight Arrow Connector 228">
                <a:extLst>
                  <a:ext uri="{FF2B5EF4-FFF2-40B4-BE49-F238E27FC236}">
                    <a16:creationId xmlns:a16="http://schemas.microsoft.com/office/drawing/2014/main" id="{21DDCFA5-B31E-4B92-9A15-3E3B03DECB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0198" y="883095"/>
                <a:ext cx="458421" cy="0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7" name="Straight Arrow Connector 256">
                <a:extLst>
                  <a:ext uri="{FF2B5EF4-FFF2-40B4-BE49-F238E27FC236}">
                    <a16:creationId xmlns:a16="http://schemas.microsoft.com/office/drawing/2014/main" id="{1F1FA0FF-B5BD-4369-AEBF-5AB177A8AF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6371" y="1156335"/>
                <a:ext cx="458421" cy="0"/>
              </a:xfrm>
              <a:prstGeom prst="straightConnector1">
                <a:avLst/>
              </a:prstGeom>
              <a:ln w="3810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01BFFE77-2126-4B4D-BCE9-3211064750B2}"/>
                  </a:ext>
                </a:extLst>
              </p:cNvPr>
              <p:cNvGrpSpPr/>
              <p:nvPr/>
            </p:nvGrpSpPr>
            <p:grpSpPr>
              <a:xfrm>
                <a:off x="801812" y="1424391"/>
                <a:ext cx="192431" cy="273197"/>
                <a:chOff x="3246146" y="5071989"/>
                <a:chExt cx="192431" cy="273197"/>
              </a:xfrm>
            </p:grpSpPr>
            <p:sp>
              <p:nvSpPr>
                <p:cNvPr id="269" name="Flowchart: Punched Tape 268">
                  <a:extLst>
                    <a:ext uri="{FF2B5EF4-FFF2-40B4-BE49-F238E27FC236}">
                      <a16:creationId xmlns:a16="http://schemas.microsoft.com/office/drawing/2014/main" id="{27FEBFFE-72B1-40F2-93C3-82D36A5A6BDA}"/>
                    </a:ext>
                  </a:extLst>
                </p:cNvPr>
                <p:cNvSpPr/>
                <p:nvPr/>
              </p:nvSpPr>
              <p:spPr>
                <a:xfrm>
                  <a:off x="3246146" y="5071989"/>
                  <a:ext cx="192431" cy="147007"/>
                </a:xfrm>
                <a:prstGeom prst="flowChartPunchedTape">
                  <a:avLst/>
                </a:pr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MY" dirty="0"/>
                </a:p>
              </p:txBody>
            </p:sp>
            <p:cxnSp>
              <p:nvCxnSpPr>
                <p:cNvPr id="270" name="Straight Connector 269">
                  <a:extLst>
                    <a:ext uri="{FF2B5EF4-FFF2-40B4-BE49-F238E27FC236}">
                      <a16:creationId xmlns:a16="http://schemas.microsoft.com/office/drawing/2014/main" id="{B6C8DADD-EE82-4E08-A14C-90B6D9D49A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38577" y="5092805"/>
                  <a:ext cx="0" cy="252381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D3A7A8D6-1C9E-41BE-B276-10778AC2E414}"/>
                </a:ext>
              </a:extLst>
            </p:cNvPr>
            <p:cNvGrpSpPr/>
            <p:nvPr/>
          </p:nvGrpSpPr>
          <p:grpSpPr>
            <a:xfrm>
              <a:off x="796968" y="2264127"/>
              <a:ext cx="2551279" cy="1367972"/>
              <a:chOff x="-6510683" y="2361720"/>
              <a:chExt cx="2218758" cy="1367972"/>
            </a:xfrm>
          </p:grpSpPr>
          <p:sp>
            <p:nvSpPr>
              <p:cNvPr id="223" name="TextBox 222">
                <a:extLst>
                  <a:ext uri="{FF2B5EF4-FFF2-40B4-BE49-F238E27FC236}">
                    <a16:creationId xmlns:a16="http://schemas.microsoft.com/office/drawing/2014/main" id="{E44AFA56-EFBF-4BA4-9408-E7533F145300}"/>
                  </a:ext>
                </a:extLst>
              </p:cNvPr>
              <p:cNvSpPr txBox="1"/>
              <p:nvPr/>
            </p:nvSpPr>
            <p:spPr>
              <a:xfrm>
                <a:off x="-6289677" y="2361720"/>
                <a:ext cx="163262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MY" sz="1200" b="1" dirty="0"/>
                  <a:t>LANE CLOSURE </a:t>
                </a:r>
              </a:p>
            </p:txBody>
          </p:sp>
          <p:sp>
            <p:nvSpPr>
              <p:cNvPr id="224" name="TextBox 223">
                <a:extLst>
                  <a:ext uri="{FF2B5EF4-FFF2-40B4-BE49-F238E27FC236}">
                    <a16:creationId xmlns:a16="http://schemas.microsoft.com/office/drawing/2014/main" id="{FA4B2E81-874F-4C5A-BE0F-195ECA027184}"/>
                  </a:ext>
                </a:extLst>
              </p:cNvPr>
              <p:cNvSpPr txBox="1"/>
              <p:nvPr/>
            </p:nvSpPr>
            <p:spPr>
              <a:xfrm>
                <a:off x="-6510683" y="2710405"/>
                <a:ext cx="1846228" cy="229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MY" sz="1200" b="1" dirty="0"/>
                  <a:t>ORIGINAL ROUTE </a:t>
                </a:r>
              </a:p>
            </p:txBody>
          </p:sp>
          <p:sp>
            <p:nvSpPr>
              <p:cNvPr id="226" name="TextBox 225">
                <a:extLst>
                  <a:ext uri="{FF2B5EF4-FFF2-40B4-BE49-F238E27FC236}">
                    <a16:creationId xmlns:a16="http://schemas.microsoft.com/office/drawing/2014/main" id="{C9F9381C-EB1F-4445-A1E1-45DA25ED76AC}"/>
                  </a:ext>
                </a:extLst>
              </p:cNvPr>
              <p:cNvSpPr txBox="1"/>
              <p:nvPr/>
            </p:nvSpPr>
            <p:spPr>
              <a:xfrm>
                <a:off x="-6294546" y="3500123"/>
                <a:ext cx="2002621" cy="229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MY" sz="1200" b="1" dirty="0"/>
                  <a:t>TRAFFIC CONTROLLER </a:t>
                </a:r>
              </a:p>
            </p:txBody>
          </p:sp>
        </p:grp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593FFA5D-A4A8-49A0-930F-3D2B334BFA5B}"/>
                </a:ext>
              </a:extLst>
            </p:cNvPr>
            <p:cNvSpPr txBox="1"/>
            <p:nvPr/>
          </p:nvSpPr>
          <p:spPr>
            <a:xfrm>
              <a:off x="1013835" y="3829113"/>
              <a:ext cx="17564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MY" sz="1200" b="1" dirty="0"/>
                <a:t>TRAFFIC LIGHTS </a:t>
              </a:r>
            </a:p>
          </p:txBody>
        </p:sp>
        <p:pic>
          <p:nvPicPr>
            <p:cNvPr id="217" name="Picture 216">
              <a:extLst>
                <a:ext uri="{FF2B5EF4-FFF2-40B4-BE49-F238E27FC236}">
                  <a16:creationId xmlns:a16="http://schemas.microsoft.com/office/drawing/2014/main" id="{4FAE0FD2-CCCE-4BAE-9672-D794C39C2F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578" t="19285" r="39310" b="16800"/>
            <a:stretch/>
          </p:blipFill>
          <p:spPr>
            <a:xfrm flipH="1">
              <a:off x="633060" y="3716481"/>
              <a:ext cx="251742" cy="424418"/>
            </a:xfrm>
            <a:prstGeom prst="rect">
              <a:avLst/>
            </a:prstGeom>
          </p:spPr>
        </p:pic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79D8A5CB-9D97-456B-BD05-E02FDE60703E}"/>
                </a:ext>
              </a:extLst>
            </p:cNvPr>
            <p:cNvSpPr txBox="1"/>
            <p:nvPr/>
          </p:nvSpPr>
          <p:spPr>
            <a:xfrm>
              <a:off x="1027574" y="2828653"/>
              <a:ext cx="3478283" cy="4328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MY" sz="1200" b="1" dirty="0"/>
                <a:t>DIVERSION ROUTE (FROM SLIP ROAD BANDAR UTAMA TO JALAN MAWAR </a:t>
              </a:r>
            </a:p>
          </p:txBody>
        </p:sp>
      </p:grpSp>
      <p:sp>
        <p:nvSpPr>
          <p:cNvPr id="271" name="TextBox 270">
            <a:extLst>
              <a:ext uri="{FF2B5EF4-FFF2-40B4-BE49-F238E27FC236}">
                <a16:creationId xmlns:a16="http://schemas.microsoft.com/office/drawing/2014/main" id="{7E042468-26CD-4A13-8DE4-48E18D0469D7}"/>
              </a:ext>
            </a:extLst>
          </p:cNvPr>
          <p:cNvSpPr txBox="1"/>
          <p:nvPr/>
        </p:nvSpPr>
        <p:spPr>
          <a:xfrm rot="16200000">
            <a:off x="447791" y="4992015"/>
            <a:ext cx="1735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200" b="1" dirty="0"/>
              <a:t>LEBUH BANDAR UTAMA (BU11/12 BOUND)</a:t>
            </a:r>
          </a:p>
        </p:txBody>
      </p:sp>
    </p:spTree>
    <p:extLst>
      <p:ext uri="{BB962C8B-B14F-4D97-AF65-F5344CB8AC3E}">
        <p14:creationId xmlns:p14="http://schemas.microsoft.com/office/powerpoint/2010/main" val="2938407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105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Vanessa Vivekananda</dc:creator>
  <cp:lastModifiedBy>Vanessa Vivekananda</cp:lastModifiedBy>
  <cp:revision>9</cp:revision>
  <dcterms:created xsi:type="dcterms:W3CDTF">2021-11-18T06:34:51Z</dcterms:created>
  <dcterms:modified xsi:type="dcterms:W3CDTF">2021-11-25T09:05:58Z</dcterms:modified>
</cp:coreProperties>
</file>